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5"/>
  </p:notesMasterIdLst>
  <p:handoutMasterIdLst>
    <p:handoutMasterId r:id="rId16"/>
  </p:handoutMasterIdLst>
  <p:sldIdLst>
    <p:sldId id="256" r:id="rId2"/>
    <p:sldId id="257" r:id="rId3"/>
    <p:sldId id="259" r:id="rId4"/>
    <p:sldId id="275" r:id="rId5"/>
    <p:sldId id="276" r:id="rId6"/>
    <p:sldId id="282" r:id="rId7"/>
    <p:sldId id="286" r:id="rId8"/>
    <p:sldId id="287" r:id="rId9"/>
    <p:sldId id="283" r:id="rId10"/>
    <p:sldId id="284" r:id="rId11"/>
    <p:sldId id="281" r:id="rId12"/>
    <p:sldId id="285"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A93E828-F6BC-4431-9D75-00CCF8DEF76C}">
          <p14:sldIdLst>
            <p14:sldId id="256"/>
            <p14:sldId id="257"/>
            <p14:sldId id="259"/>
            <p14:sldId id="275"/>
            <p14:sldId id="276"/>
            <p14:sldId id="282"/>
            <p14:sldId id="286"/>
            <p14:sldId id="287"/>
          </p14:sldIdLst>
        </p14:section>
        <p14:section name="Untitled Section" id="{8AF24605-D613-4B70-A611-427CADDD9CA4}">
          <p14:sldIdLst>
            <p14:sldId id="283"/>
            <p14:sldId id="284"/>
            <p14:sldId id="281"/>
            <p14:sldId id="285"/>
            <p14:sldId id="26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 .." initials=".." lastIdx="8" clrIdx="0">
    <p:extLst>
      <p:ext uri="{19B8F6BF-5375-455C-9EA6-DF929625EA0E}">
        <p15:presenceInfo xmlns:p15="http://schemas.microsoft.com/office/powerpoint/2012/main" userId="14bf14c2292e722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74"/>
    <a:srgbClr val="07305D"/>
    <a:srgbClr val="E1A52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97"/>
    <p:restoredTop sz="94694"/>
  </p:normalViewPr>
  <p:slideViewPr>
    <p:cSldViewPr snapToGrid="0" snapToObjects="1">
      <p:cViewPr varScale="1">
        <p:scale>
          <a:sx n="100" d="100"/>
          <a:sy n="100" d="100"/>
        </p:scale>
        <p:origin x="198" y="51"/>
      </p:cViewPr>
      <p:guideLst/>
    </p:cSldViewPr>
  </p:slideViewPr>
  <p:notesTextViewPr>
    <p:cViewPr>
      <p:scale>
        <a:sx n="1" d="1"/>
        <a:sy n="1" d="1"/>
      </p:scale>
      <p:origin x="0" y="0"/>
    </p:cViewPr>
  </p:notesTextViewPr>
  <p:notesViewPr>
    <p:cSldViewPr snapToGrid="0" snapToObjects="1">
      <p:cViewPr varScale="1">
        <p:scale>
          <a:sx n="119" d="100"/>
          <a:sy n="119" d="100"/>
        </p:scale>
        <p:origin x="5056"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14bf14c2292e722b" providerId="LiveId" clId="{EB9304D5-FB3F-4C18-8E7E-13A436E2E991}"/>
    <pc:docChg chg="custSel modSld">
      <pc:chgData name=". .." userId="14bf14c2292e722b" providerId="LiveId" clId="{EB9304D5-FB3F-4C18-8E7E-13A436E2E991}" dt="2022-10-09T03:48:19.310" v="31"/>
      <pc:docMkLst>
        <pc:docMk/>
      </pc:docMkLst>
      <pc:sldChg chg="addSp delSp modSp modTransition modAnim">
        <pc:chgData name=". .." userId="14bf14c2292e722b" providerId="LiveId" clId="{EB9304D5-FB3F-4C18-8E7E-13A436E2E991}" dt="2022-10-09T03:48:19.310" v="31"/>
        <pc:sldMkLst>
          <pc:docMk/>
          <pc:sldMk cId="76914611" sldId="256"/>
        </pc:sldMkLst>
        <pc:picChg chg="del">
          <ac:chgData name=". .." userId="14bf14c2292e722b" providerId="LiveId" clId="{EB9304D5-FB3F-4C18-8E7E-13A436E2E991}" dt="2022-10-09T03:24:25.161" v="3"/>
          <ac:picMkLst>
            <pc:docMk/>
            <pc:sldMk cId="76914611" sldId="256"/>
            <ac:picMk id="2" creationId="{5C530180-941B-79FD-64EF-D1AA352195B6}"/>
          </ac:picMkLst>
        </pc:picChg>
        <pc:picChg chg="add del mod">
          <ac:chgData name=". .." userId="14bf14c2292e722b" providerId="LiveId" clId="{EB9304D5-FB3F-4C18-8E7E-13A436E2E991}" dt="2022-10-09T03:25:06.459" v="5"/>
          <ac:picMkLst>
            <pc:docMk/>
            <pc:sldMk cId="76914611" sldId="256"/>
            <ac:picMk id="3" creationId="{569234C0-2BEF-E9B3-3AB7-C1032DA9B18E}"/>
          </ac:picMkLst>
        </pc:picChg>
        <pc:picChg chg="add del mod">
          <ac:chgData name=". .." userId="14bf14c2292e722b" providerId="LiveId" clId="{EB9304D5-FB3F-4C18-8E7E-13A436E2E991}" dt="2022-10-09T03:27:07.794" v="7"/>
          <ac:picMkLst>
            <pc:docMk/>
            <pc:sldMk cId="76914611" sldId="256"/>
            <ac:picMk id="4" creationId="{312555E2-3A65-700C-7926-1A30941CE6D9}"/>
          </ac:picMkLst>
        </pc:picChg>
        <pc:picChg chg="add del mod">
          <ac:chgData name=". .." userId="14bf14c2292e722b" providerId="LiveId" clId="{EB9304D5-FB3F-4C18-8E7E-13A436E2E991}" dt="2022-10-09T03:29:40.205" v="9"/>
          <ac:picMkLst>
            <pc:docMk/>
            <pc:sldMk cId="76914611" sldId="256"/>
            <ac:picMk id="5" creationId="{DC4653E0-8AEF-4AD5-127D-A87609AF26F3}"/>
          </ac:picMkLst>
        </pc:picChg>
        <pc:picChg chg="add del mod">
          <ac:chgData name=". .." userId="14bf14c2292e722b" providerId="LiveId" clId="{EB9304D5-FB3F-4C18-8E7E-13A436E2E991}" dt="2022-10-09T03:30:59.192" v="11"/>
          <ac:picMkLst>
            <pc:docMk/>
            <pc:sldMk cId="76914611" sldId="256"/>
            <ac:picMk id="6" creationId="{C1A2F0D0-AF5F-57A0-3121-87F53E11FD68}"/>
          </ac:picMkLst>
        </pc:picChg>
        <pc:picChg chg="add del mod">
          <ac:chgData name=". .." userId="14bf14c2292e722b" providerId="LiveId" clId="{EB9304D5-FB3F-4C18-8E7E-13A436E2E991}" dt="2022-10-09T03:31:17.992" v="13"/>
          <ac:picMkLst>
            <pc:docMk/>
            <pc:sldMk cId="76914611" sldId="256"/>
            <ac:picMk id="7" creationId="{A2676A84-CD53-7C13-A67F-F8BA5D6D586C}"/>
          </ac:picMkLst>
        </pc:picChg>
        <pc:picChg chg="add del mod">
          <ac:chgData name=". .." userId="14bf14c2292e722b" providerId="LiveId" clId="{EB9304D5-FB3F-4C18-8E7E-13A436E2E991}" dt="2022-10-09T03:33:45.779" v="15"/>
          <ac:picMkLst>
            <pc:docMk/>
            <pc:sldMk cId="76914611" sldId="256"/>
            <ac:picMk id="8" creationId="{4CDE023F-2294-E953-1548-4CA33F834465}"/>
          </ac:picMkLst>
        </pc:picChg>
        <pc:picChg chg="add mod">
          <ac:chgData name=". .." userId="14bf14c2292e722b" providerId="LiveId" clId="{EB9304D5-FB3F-4C18-8E7E-13A436E2E991}" dt="2022-10-09T03:48:19.310" v="31"/>
          <ac:picMkLst>
            <pc:docMk/>
            <pc:sldMk cId="76914611" sldId="256"/>
            <ac:picMk id="9" creationId="{00A9108A-647C-12D0-2142-0287A139307D}"/>
          </ac:picMkLst>
        </pc:picChg>
      </pc:sldChg>
      <pc:sldChg chg="addSp delSp modSp mod modTransition modAnim">
        <pc:chgData name=". .." userId="14bf14c2292e722b" providerId="LiveId" clId="{EB9304D5-FB3F-4C18-8E7E-13A436E2E991}" dt="2022-10-09T03:48:19.310" v="31"/>
        <pc:sldMkLst>
          <pc:docMk/>
          <pc:sldMk cId="1458316158" sldId="257"/>
        </pc:sldMkLst>
        <pc:picChg chg="add del mod">
          <ac:chgData name=". .." userId="14bf14c2292e722b" providerId="LiveId" clId="{EB9304D5-FB3F-4C18-8E7E-13A436E2E991}" dt="2022-10-09T03:27:07.794" v="7"/>
          <ac:picMkLst>
            <pc:docMk/>
            <pc:sldMk cId="1458316158" sldId="257"/>
            <ac:picMk id="2" creationId="{26C32E33-7A5F-7BD4-8D97-72E189366F77}"/>
          </ac:picMkLst>
        </pc:picChg>
        <pc:picChg chg="add del mod">
          <ac:chgData name=". .." userId="14bf14c2292e722b" providerId="LiveId" clId="{EB9304D5-FB3F-4C18-8E7E-13A436E2E991}" dt="2022-10-09T03:29:40.205" v="9"/>
          <ac:picMkLst>
            <pc:docMk/>
            <pc:sldMk cId="1458316158" sldId="257"/>
            <ac:picMk id="3" creationId="{614E4456-AC2B-73DD-4135-909F40EA0261}"/>
          </ac:picMkLst>
        </pc:picChg>
        <pc:picChg chg="del mod">
          <ac:chgData name=". .." userId="14bf14c2292e722b" providerId="LiveId" clId="{EB9304D5-FB3F-4C18-8E7E-13A436E2E991}" dt="2022-10-09T03:24:25.161" v="3"/>
          <ac:picMkLst>
            <pc:docMk/>
            <pc:sldMk cId="1458316158" sldId="257"/>
            <ac:picMk id="6" creationId="{EE89C477-6EBC-5BC6-0F33-477CD23FD7B9}"/>
          </ac:picMkLst>
        </pc:picChg>
        <pc:picChg chg="add del mod">
          <ac:chgData name=". .." userId="14bf14c2292e722b" providerId="LiveId" clId="{EB9304D5-FB3F-4C18-8E7E-13A436E2E991}" dt="2022-10-09T03:30:59.192" v="11"/>
          <ac:picMkLst>
            <pc:docMk/>
            <pc:sldMk cId="1458316158" sldId="257"/>
            <ac:picMk id="7" creationId="{95E01EA4-63B5-10AB-CD53-2FB5CBB560F4}"/>
          </ac:picMkLst>
        </pc:picChg>
        <pc:picChg chg="add del mod">
          <ac:chgData name=". .." userId="14bf14c2292e722b" providerId="LiveId" clId="{EB9304D5-FB3F-4C18-8E7E-13A436E2E991}" dt="2022-10-09T03:33:45.779" v="15"/>
          <ac:picMkLst>
            <pc:docMk/>
            <pc:sldMk cId="1458316158" sldId="257"/>
            <ac:picMk id="8" creationId="{4BA9608F-70B4-E16F-E517-998443899245}"/>
          </ac:picMkLst>
        </pc:picChg>
        <pc:picChg chg="add mod">
          <ac:chgData name=". .." userId="14bf14c2292e722b" providerId="LiveId" clId="{EB9304D5-FB3F-4C18-8E7E-13A436E2E991}" dt="2022-10-09T03:48:19.310" v="31"/>
          <ac:picMkLst>
            <pc:docMk/>
            <pc:sldMk cId="1458316158" sldId="257"/>
            <ac:picMk id="9" creationId="{B6F75216-0B97-E3CA-D6F1-920097106091}"/>
          </ac:picMkLst>
        </pc:picChg>
      </pc:sldChg>
      <pc:sldChg chg="addSp delSp modSp modTransition modAnim">
        <pc:chgData name=". .." userId="14bf14c2292e722b" providerId="LiveId" clId="{EB9304D5-FB3F-4C18-8E7E-13A436E2E991}" dt="2022-10-09T03:48:19.310" v="31"/>
        <pc:sldMkLst>
          <pc:docMk/>
          <pc:sldMk cId="2082953548" sldId="259"/>
        </pc:sldMkLst>
        <pc:picChg chg="add del mod">
          <ac:chgData name=". .." userId="14bf14c2292e722b" providerId="LiveId" clId="{EB9304D5-FB3F-4C18-8E7E-13A436E2E991}" dt="2022-10-09T03:27:07.794" v="7"/>
          <ac:picMkLst>
            <pc:docMk/>
            <pc:sldMk cId="2082953548" sldId="259"/>
            <ac:picMk id="2" creationId="{AECED611-8B1C-9AEB-7F37-37DA360D3E4D}"/>
          </ac:picMkLst>
        </pc:picChg>
        <pc:picChg chg="add del mod">
          <ac:chgData name=". .." userId="14bf14c2292e722b" providerId="LiveId" clId="{EB9304D5-FB3F-4C18-8E7E-13A436E2E991}" dt="2022-10-09T03:29:40.205" v="9"/>
          <ac:picMkLst>
            <pc:docMk/>
            <pc:sldMk cId="2082953548" sldId="259"/>
            <ac:picMk id="5" creationId="{37109E00-56AD-4A05-09F4-626DF54A8A64}"/>
          </ac:picMkLst>
        </pc:picChg>
        <pc:picChg chg="del">
          <ac:chgData name=". .." userId="14bf14c2292e722b" providerId="LiveId" clId="{EB9304D5-FB3F-4C18-8E7E-13A436E2E991}" dt="2022-10-09T03:24:25.161" v="3"/>
          <ac:picMkLst>
            <pc:docMk/>
            <pc:sldMk cId="2082953548" sldId="259"/>
            <ac:picMk id="6" creationId="{D2D42388-48EE-5B2A-A4A4-AED140E15E50}"/>
          </ac:picMkLst>
        </pc:picChg>
        <pc:picChg chg="add del mod">
          <ac:chgData name=". .." userId="14bf14c2292e722b" providerId="LiveId" clId="{EB9304D5-FB3F-4C18-8E7E-13A436E2E991}" dt="2022-10-09T03:30:59.192" v="11"/>
          <ac:picMkLst>
            <pc:docMk/>
            <pc:sldMk cId="2082953548" sldId="259"/>
            <ac:picMk id="9" creationId="{55059AE0-482B-30C6-9069-BB8EC265A84A}"/>
          </ac:picMkLst>
        </pc:picChg>
        <pc:picChg chg="add del mod">
          <ac:chgData name=". .." userId="14bf14c2292e722b" providerId="LiveId" clId="{EB9304D5-FB3F-4C18-8E7E-13A436E2E991}" dt="2022-10-09T03:33:45.779" v="15"/>
          <ac:picMkLst>
            <pc:docMk/>
            <pc:sldMk cId="2082953548" sldId="259"/>
            <ac:picMk id="10" creationId="{03EAAEDC-D75E-2A11-46AA-C7EDB503D6C2}"/>
          </ac:picMkLst>
        </pc:picChg>
        <pc:picChg chg="add mod">
          <ac:chgData name=". .." userId="14bf14c2292e722b" providerId="LiveId" clId="{EB9304D5-FB3F-4C18-8E7E-13A436E2E991}" dt="2022-10-09T03:48:19.310" v="31"/>
          <ac:picMkLst>
            <pc:docMk/>
            <pc:sldMk cId="2082953548" sldId="259"/>
            <ac:picMk id="11" creationId="{1B4F079A-CB7E-E7F0-0880-2EAA7ADC2D5C}"/>
          </ac:picMkLst>
        </pc:picChg>
      </pc:sldChg>
      <pc:sldChg chg="delSp modTransition modAnim">
        <pc:chgData name=". .." userId="14bf14c2292e722b" providerId="LiveId" clId="{EB9304D5-FB3F-4C18-8E7E-13A436E2E991}" dt="2022-10-09T03:33:45.779" v="15"/>
        <pc:sldMkLst>
          <pc:docMk/>
          <pc:sldMk cId="1407021073" sldId="262"/>
        </pc:sldMkLst>
        <pc:picChg chg="del">
          <ac:chgData name=". .." userId="14bf14c2292e722b" providerId="LiveId" clId="{EB9304D5-FB3F-4C18-8E7E-13A436E2E991}" dt="2022-10-09T03:24:25.161" v="3"/>
          <ac:picMkLst>
            <pc:docMk/>
            <pc:sldMk cId="1407021073" sldId="262"/>
            <ac:picMk id="2" creationId="{CBC5A1BC-80F7-F098-9EC7-1B1A4CD52019}"/>
          </ac:picMkLst>
        </pc:picChg>
      </pc:sldChg>
      <pc:sldChg chg="addSp delSp modSp modTransition modAnim">
        <pc:chgData name=". .." userId="14bf14c2292e722b" providerId="LiveId" clId="{EB9304D5-FB3F-4C18-8E7E-13A436E2E991}" dt="2022-10-09T03:48:19.310" v="31"/>
        <pc:sldMkLst>
          <pc:docMk/>
          <pc:sldMk cId="3756844546" sldId="275"/>
        </pc:sldMkLst>
        <pc:picChg chg="add del mod">
          <ac:chgData name=". .." userId="14bf14c2292e722b" providerId="LiveId" clId="{EB9304D5-FB3F-4C18-8E7E-13A436E2E991}" dt="2022-10-09T03:27:07.794" v="7"/>
          <ac:picMkLst>
            <pc:docMk/>
            <pc:sldMk cId="3756844546" sldId="275"/>
            <ac:picMk id="3" creationId="{C4E1C4F1-1799-1724-B9FD-609D92119190}"/>
          </ac:picMkLst>
        </pc:picChg>
        <pc:picChg chg="del">
          <ac:chgData name=". .." userId="14bf14c2292e722b" providerId="LiveId" clId="{EB9304D5-FB3F-4C18-8E7E-13A436E2E991}" dt="2022-10-09T03:24:25.161" v="3"/>
          <ac:picMkLst>
            <pc:docMk/>
            <pc:sldMk cId="3756844546" sldId="275"/>
            <ac:picMk id="5" creationId="{41DCC122-4F50-3F5F-D5AB-BE48823123BC}"/>
          </ac:picMkLst>
        </pc:picChg>
        <pc:picChg chg="add del mod">
          <ac:chgData name=". .." userId="14bf14c2292e722b" providerId="LiveId" clId="{EB9304D5-FB3F-4C18-8E7E-13A436E2E991}" dt="2022-10-09T03:29:40.205" v="9"/>
          <ac:picMkLst>
            <pc:docMk/>
            <pc:sldMk cId="3756844546" sldId="275"/>
            <ac:picMk id="6" creationId="{08293FC7-6E38-0B3B-F79F-7C63086B585E}"/>
          </ac:picMkLst>
        </pc:picChg>
        <pc:picChg chg="add del mod">
          <ac:chgData name=". .." userId="14bf14c2292e722b" providerId="LiveId" clId="{EB9304D5-FB3F-4C18-8E7E-13A436E2E991}" dt="2022-10-09T03:30:59.192" v="11"/>
          <ac:picMkLst>
            <pc:docMk/>
            <pc:sldMk cId="3756844546" sldId="275"/>
            <ac:picMk id="9" creationId="{A927ECA0-366B-1FB8-13B3-CB844F23F6CF}"/>
          </ac:picMkLst>
        </pc:picChg>
        <pc:picChg chg="add del mod">
          <ac:chgData name=". .." userId="14bf14c2292e722b" providerId="LiveId" clId="{EB9304D5-FB3F-4C18-8E7E-13A436E2E991}" dt="2022-10-09T03:33:45.779" v="15"/>
          <ac:picMkLst>
            <pc:docMk/>
            <pc:sldMk cId="3756844546" sldId="275"/>
            <ac:picMk id="10" creationId="{8FA51A01-2C75-7202-370C-3420C04968F3}"/>
          </ac:picMkLst>
        </pc:picChg>
        <pc:picChg chg="add mod">
          <ac:chgData name=". .." userId="14bf14c2292e722b" providerId="LiveId" clId="{EB9304D5-FB3F-4C18-8E7E-13A436E2E991}" dt="2022-10-09T03:48:19.310" v="31"/>
          <ac:picMkLst>
            <pc:docMk/>
            <pc:sldMk cId="3756844546" sldId="275"/>
            <ac:picMk id="11" creationId="{D91B5BEC-94D9-673D-A552-762527D90B77}"/>
          </ac:picMkLst>
        </pc:picChg>
      </pc:sldChg>
      <pc:sldChg chg="addSp delSp modSp modTransition modAnim">
        <pc:chgData name=". .." userId="14bf14c2292e722b" providerId="LiveId" clId="{EB9304D5-FB3F-4C18-8E7E-13A436E2E991}" dt="2022-10-09T03:48:19.310" v="31"/>
        <pc:sldMkLst>
          <pc:docMk/>
          <pc:sldMk cId="4089653843" sldId="276"/>
        </pc:sldMkLst>
        <pc:picChg chg="add del mod">
          <ac:chgData name=". .." userId="14bf14c2292e722b" providerId="LiveId" clId="{EB9304D5-FB3F-4C18-8E7E-13A436E2E991}" dt="2022-10-09T03:29:40.205" v="9"/>
          <ac:picMkLst>
            <pc:docMk/>
            <pc:sldMk cId="4089653843" sldId="276"/>
            <ac:picMk id="3" creationId="{17664BC4-C5C6-53CA-E0B4-F57A637DB53B}"/>
          </ac:picMkLst>
        </pc:picChg>
        <pc:picChg chg="del">
          <ac:chgData name=". .." userId="14bf14c2292e722b" providerId="LiveId" clId="{EB9304D5-FB3F-4C18-8E7E-13A436E2E991}" dt="2022-10-09T03:24:25.161" v="3"/>
          <ac:picMkLst>
            <pc:docMk/>
            <pc:sldMk cId="4089653843" sldId="276"/>
            <ac:picMk id="6" creationId="{48C537DD-7072-1775-B286-79811FFF2026}"/>
          </ac:picMkLst>
        </pc:picChg>
        <pc:picChg chg="add del mod">
          <ac:chgData name=". .." userId="14bf14c2292e722b" providerId="LiveId" clId="{EB9304D5-FB3F-4C18-8E7E-13A436E2E991}" dt="2022-10-09T03:33:45.779" v="15"/>
          <ac:picMkLst>
            <pc:docMk/>
            <pc:sldMk cId="4089653843" sldId="276"/>
            <ac:picMk id="9" creationId="{9BF1D8E1-4B72-5CB5-E9BF-4F3147A5B505}"/>
          </ac:picMkLst>
        </pc:picChg>
        <pc:picChg chg="add mod">
          <ac:chgData name=". .." userId="14bf14c2292e722b" providerId="LiveId" clId="{EB9304D5-FB3F-4C18-8E7E-13A436E2E991}" dt="2022-10-09T03:48:19.310" v="31"/>
          <ac:picMkLst>
            <pc:docMk/>
            <pc:sldMk cId="4089653843" sldId="276"/>
            <ac:picMk id="10" creationId="{1B2D92B4-C7BB-196E-2A60-DA2AB1FCF482}"/>
          </ac:picMkLst>
        </pc:picChg>
      </pc:sldChg>
      <pc:sldChg chg="addSp delSp modSp mod modTransition modAnim">
        <pc:chgData name=". .." userId="14bf14c2292e722b" providerId="LiveId" clId="{EB9304D5-FB3F-4C18-8E7E-13A436E2E991}" dt="2022-10-09T03:48:19.310" v="31"/>
        <pc:sldMkLst>
          <pc:docMk/>
          <pc:sldMk cId="1902417161" sldId="277"/>
        </pc:sldMkLst>
        <pc:spChg chg="mod">
          <ac:chgData name=". .." userId="14bf14c2292e722b" providerId="LiveId" clId="{EB9304D5-FB3F-4C18-8E7E-13A436E2E991}" dt="2022-10-09T03:44:06.986" v="30" actId="108"/>
          <ac:spMkLst>
            <pc:docMk/>
            <pc:sldMk cId="1902417161" sldId="277"/>
            <ac:spMk id="8" creationId="{00000000-0000-0000-0000-000000000000}"/>
          </ac:spMkLst>
        </pc:spChg>
        <pc:spChg chg="add del mod">
          <ac:chgData name=". .." userId="14bf14c2292e722b" providerId="LiveId" clId="{EB9304D5-FB3F-4C18-8E7E-13A436E2E991}" dt="2022-10-09T03:42:33.156" v="19"/>
          <ac:spMkLst>
            <pc:docMk/>
            <pc:sldMk cId="1902417161" sldId="277"/>
            <ac:spMk id="11" creationId="{DABEF16C-D436-CDDA-5C8F-94A5BDAA17E4}"/>
          </ac:spMkLst>
        </pc:spChg>
        <pc:graphicFrameChg chg="del">
          <ac:chgData name=". .." userId="14bf14c2292e722b" providerId="LiveId" clId="{EB9304D5-FB3F-4C18-8E7E-13A436E2E991}" dt="2022-10-09T03:33:55.649" v="16" actId="478"/>
          <ac:graphicFrameMkLst>
            <pc:docMk/>
            <pc:sldMk cId="1902417161" sldId="277"/>
            <ac:graphicFrameMk id="2" creationId="{1FB3079A-F1BA-A011-F668-484D766F0132}"/>
          </ac:graphicFrameMkLst>
        </pc:graphicFrameChg>
        <pc:graphicFrameChg chg="del">
          <ac:chgData name=". .." userId="14bf14c2292e722b" providerId="LiveId" clId="{EB9304D5-FB3F-4C18-8E7E-13A436E2E991}" dt="2022-10-09T03:34:01.929" v="17" actId="478"/>
          <ac:graphicFrameMkLst>
            <pc:docMk/>
            <pc:sldMk cId="1902417161" sldId="277"/>
            <ac:graphicFrameMk id="5" creationId="{F7965B19-2BE3-990D-C27E-0D5985D95B15}"/>
          </ac:graphicFrameMkLst>
        </pc:graphicFrameChg>
        <pc:graphicFrameChg chg="add mod">
          <ac:chgData name=". .." userId="14bf14c2292e722b" providerId="LiveId" clId="{EB9304D5-FB3F-4C18-8E7E-13A436E2E991}" dt="2022-10-09T03:42:57.998" v="23" actId="14100"/>
          <ac:graphicFrameMkLst>
            <pc:docMk/>
            <pc:sldMk cId="1902417161" sldId="277"/>
            <ac:graphicFrameMk id="12" creationId="{1D5FB668-11D1-C0E9-BC99-F13698C8476C}"/>
          </ac:graphicFrameMkLst>
        </pc:graphicFrameChg>
        <pc:graphicFrameChg chg="add mod">
          <ac:chgData name=". .." userId="14bf14c2292e722b" providerId="LiveId" clId="{EB9304D5-FB3F-4C18-8E7E-13A436E2E991}" dt="2022-10-09T03:43:31.714" v="28" actId="14100"/>
          <ac:graphicFrameMkLst>
            <pc:docMk/>
            <pc:sldMk cId="1902417161" sldId="277"/>
            <ac:graphicFrameMk id="13" creationId="{DF32850E-C8B6-0CD4-5538-A992AF208C2E}"/>
          </ac:graphicFrameMkLst>
        </pc:graphicFrameChg>
        <pc:picChg chg="add del mod">
          <ac:chgData name=". .." userId="14bf14c2292e722b" providerId="LiveId" clId="{EB9304D5-FB3F-4C18-8E7E-13A436E2E991}" dt="2022-10-09T03:29:40.205" v="9"/>
          <ac:picMkLst>
            <pc:docMk/>
            <pc:sldMk cId="1902417161" sldId="277"/>
            <ac:picMk id="3" creationId="{8125EB36-8254-CBF8-9388-B26EB6523A39}"/>
          </ac:picMkLst>
        </pc:picChg>
        <pc:picChg chg="del">
          <ac:chgData name=". .." userId="14bf14c2292e722b" providerId="LiveId" clId="{EB9304D5-FB3F-4C18-8E7E-13A436E2E991}" dt="2022-10-09T03:24:25.161" v="3"/>
          <ac:picMkLst>
            <pc:docMk/>
            <pc:sldMk cId="1902417161" sldId="277"/>
            <ac:picMk id="6" creationId="{85B0D57B-118F-749C-360A-4316EE4FF441}"/>
          </ac:picMkLst>
        </pc:picChg>
        <pc:picChg chg="add del mod">
          <ac:chgData name=". .." userId="14bf14c2292e722b" providerId="LiveId" clId="{EB9304D5-FB3F-4C18-8E7E-13A436E2E991}" dt="2022-10-09T03:33:45.779" v="15"/>
          <ac:picMkLst>
            <pc:docMk/>
            <pc:sldMk cId="1902417161" sldId="277"/>
            <ac:picMk id="9" creationId="{99245DAD-3F61-3F57-F442-0CDAC79F80E7}"/>
          </ac:picMkLst>
        </pc:picChg>
        <pc:picChg chg="add mod">
          <ac:chgData name=". .." userId="14bf14c2292e722b" providerId="LiveId" clId="{EB9304D5-FB3F-4C18-8E7E-13A436E2E991}" dt="2022-10-09T03:48:19.310" v="31"/>
          <ac:picMkLst>
            <pc:docMk/>
            <pc:sldMk cId="1902417161" sldId="277"/>
            <ac:picMk id="14" creationId="{35D2625C-6386-510B-D03B-FDD6E87154FD}"/>
          </ac:picMkLst>
        </pc:picChg>
      </pc:sldChg>
      <pc:sldChg chg="delSp modTransition modAnim">
        <pc:chgData name=". .." userId="14bf14c2292e722b" providerId="LiveId" clId="{EB9304D5-FB3F-4C18-8E7E-13A436E2E991}" dt="2022-10-09T03:33:45.779" v="15"/>
        <pc:sldMkLst>
          <pc:docMk/>
          <pc:sldMk cId="2197140160" sldId="278"/>
        </pc:sldMkLst>
        <pc:picChg chg="del">
          <ac:chgData name=". .." userId="14bf14c2292e722b" providerId="LiveId" clId="{EB9304D5-FB3F-4C18-8E7E-13A436E2E991}" dt="2022-10-09T03:24:25.161" v="3"/>
          <ac:picMkLst>
            <pc:docMk/>
            <pc:sldMk cId="2197140160" sldId="278"/>
            <ac:picMk id="6" creationId="{0B858370-8141-6DBF-138B-11CF6853C8AC}"/>
          </ac:picMkLst>
        </pc:picChg>
      </pc:sldChg>
      <pc:sldChg chg="delSp modTransition modAnim">
        <pc:chgData name=". .." userId="14bf14c2292e722b" providerId="LiveId" clId="{EB9304D5-FB3F-4C18-8E7E-13A436E2E991}" dt="2022-10-09T03:33:45.779" v="15"/>
        <pc:sldMkLst>
          <pc:docMk/>
          <pc:sldMk cId="1537938158" sldId="281"/>
        </pc:sldMkLst>
        <pc:picChg chg="del">
          <ac:chgData name=". .." userId="14bf14c2292e722b" providerId="LiveId" clId="{EB9304D5-FB3F-4C18-8E7E-13A436E2E991}" dt="2022-10-09T03:24:25.161" v="3"/>
          <ac:picMkLst>
            <pc:docMk/>
            <pc:sldMk cId="1537938158" sldId="281"/>
            <ac:picMk id="5" creationId="{F485FC9B-A28A-C2F1-1D82-8DF97BB3732E}"/>
          </ac:picMkLst>
        </pc:picChg>
      </pc:sldChg>
      <pc:sldChg chg="delSp modTransition modAnim">
        <pc:chgData name=". .." userId="14bf14c2292e722b" providerId="LiveId" clId="{EB9304D5-FB3F-4C18-8E7E-13A436E2E991}" dt="2022-10-09T03:33:45.779" v="15"/>
        <pc:sldMkLst>
          <pc:docMk/>
          <pc:sldMk cId="1860292388" sldId="286"/>
        </pc:sldMkLst>
        <pc:picChg chg="del">
          <ac:chgData name=". .." userId="14bf14c2292e722b" providerId="LiveId" clId="{EB9304D5-FB3F-4C18-8E7E-13A436E2E991}" dt="2022-10-09T03:24:25.161" v="3"/>
          <ac:picMkLst>
            <pc:docMk/>
            <pc:sldMk cId="1860292388" sldId="286"/>
            <ac:picMk id="6" creationId="{582AD8EC-2647-C6EB-C68A-503297912DC8}"/>
          </ac:picMkLst>
        </pc:picChg>
      </pc:sldChg>
      <pc:sldChg chg="delSp modTransition modAnim">
        <pc:chgData name=". .." userId="14bf14c2292e722b" providerId="LiveId" clId="{EB9304D5-FB3F-4C18-8E7E-13A436E2E991}" dt="2022-10-09T03:33:45.779" v="15"/>
        <pc:sldMkLst>
          <pc:docMk/>
          <pc:sldMk cId="3433947264" sldId="287"/>
        </pc:sldMkLst>
        <pc:picChg chg="del">
          <ac:chgData name=". .." userId="14bf14c2292e722b" providerId="LiveId" clId="{EB9304D5-FB3F-4C18-8E7E-13A436E2E991}" dt="2022-10-09T03:24:25.161" v="3"/>
          <ac:picMkLst>
            <pc:docMk/>
            <pc:sldMk cId="3433947264" sldId="287"/>
            <ac:picMk id="6" creationId="{5072A453-7243-F69A-6692-8DDBA29A363C}"/>
          </ac:picMkLst>
        </pc:picChg>
      </pc:sldChg>
      <pc:sldChg chg="delSp modTransition modAnim">
        <pc:chgData name=". .." userId="14bf14c2292e722b" providerId="LiveId" clId="{EB9304D5-FB3F-4C18-8E7E-13A436E2E991}" dt="2022-10-09T03:33:45.779" v="15"/>
        <pc:sldMkLst>
          <pc:docMk/>
          <pc:sldMk cId="93525605" sldId="288"/>
        </pc:sldMkLst>
        <pc:picChg chg="del">
          <ac:chgData name=". .." userId="14bf14c2292e722b" providerId="LiveId" clId="{EB9304D5-FB3F-4C18-8E7E-13A436E2E991}" dt="2022-10-09T03:24:25.161" v="3"/>
          <ac:picMkLst>
            <pc:docMk/>
            <pc:sldMk cId="93525605" sldId="288"/>
            <ac:picMk id="6" creationId="{EE0FAF6C-5201-D9F1-4E15-80BA857D1F64}"/>
          </ac:picMkLst>
        </pc:picChg>
      </pc:sldChg>
      <pc:sldChg chg="delSp modTransition modAnim">
        <pc:chgData name=". .." userId="14bf14c2292e722b" providerId="LiveId" clId="{EB9304D5-FB3F-4C18-8E7E-13A436E2E991}" dt="2022-10-09T03:33:45.779" v="15"/>
        <pc:sldMkLst>
          <pc:docMk/>
          <pc:sldMk cId="403606779" sldId="289"/>
        </pc:sldMkLst>
        <pc:picChg chg="del">
          <ac:chgData name=". .." userId="14bf14c2292e722b" providerId="LiveId" clId="{EB9304D5-FB3F-4C18-8E7E-13A436E2E991}" dt="2022-10-09T03:24:25.161" v="3"/>
          <ac:picMkLst>
            <pc:docMk/>
            <pc:sldMk cId="403606779" sldId="289"/>
            <ac:picMk id="6" creationId="{7BD38D35-215D-20C7-A675-56C73EDAF15F}"/>
          </ac:picMkLst>
        </pc:picChg>
      </pc:sldChg>
      <pc:sldChg chg="delSp modTransition modAnim">
        <pc:chgData name=". .." userId="14bf14c2292e722b" providerId="LiveId" clId="{EB9304D5-FB3F-4C18-8E7E-13A436E2E991}" dt="2022-10-09T03:33:45.779" v="15"/>
        <pc:sldMkLst>
          <pc:docMk/>
          <pc:sldMk cId="1962106507" sldId="290"/>
        </pc:sldMkLst>
        <pc:picChg chg="del">
          <ac:chgData name=". .." userId="14bf14c2292e722b" providerId="LiveId" clId="{EB9304D5-FB3F-4C18-8E7E-13A436E2E991}" dt="2022-10-09T03:24:25.161" v="3"/>
          <ac:picMkLst>
            <pc:docMk/>
            <pc:sldMk cId="1962106507" sldId="290"/>
            <ac:picMk id="5" creationId="{F485FC9B-A28A-C2F1-1D82-8DF97BB3732E}"/>
          </ac:picMkLst>
        </pc:picChg>
      </pc:sldChg>
    </pc:docChg>
  </pc:docChgLst>
  <pc:docChgLst>
    <pc:chgData name=". .." userId="14bf14c2292e722b" providerId="LiveId" clId="{23CA2A63-A1C6-477D-BA23-63F5F142C2D5}"/>
    <pc:docChg chg="undo custSel addSld delSld modSld sldOrd modSection">
      <pc:chgData name=". .." userId="14bf14c2292e722b" providerId="LiveId" clId="{23CA2A63-A1C6-477D-BA23-63F5F142C2D5}" dt="2022-12-13T01:23:53.393" v="1125"/>
      <pc:docMkLst>
        <pc:docMk/>
      </pc:docMkLst>
      <pc:sldChg chg="addSp delSp modSp modTransition modAnim">
        <pc:chgData name=". .." userId="14bf14c2292e722b" providerId="LiveId" clId="{23CA2A63-A1C6-477D-BA23-63F5F142C2D5}" dt="2022-12-12T19:17:14.063" v="752"/>
        <pc:sldMkLst>
          <pc:docMk/>
          <pc:sldMk cId="76914611" sldId="256"/>
        </pc:sldMkLst>
        <pc:picChg chg="add del mod">
          <ac:chgData name=". .." userId="14bf14c2292e722b" providerId="LiveId" clId="{23CA2A63-A1C6-477D-BA23-63F5F142C2D5}" dt="2022-12-12T19:12:23.331" v="751"/>
          <ac:picMkLst>
            <pc:docMk/>
            <pc:sldMk cId="76914611" sldId="256"/>
            <ac:picMk id="2" creationId="{DFA246A3-C7A0-7A7D-2177-58F5F9A99A75}"/>
          </ac:picMkLst>
        </pc:picChg>
        <pc:picChg chg="add mod">
          <ac:chgData name=". .." userId="14bf14c2292e722b" providerId="LiveId" clId="{23CA2A63-A1C6-477D-BA23-63F5F142C2D5}" dt="2022-12-12T19:17:14.063" v="752"/>
          <ac:picMkLst>
            <pc:docMk/>
            <pc:sldMk cId="76914611" sldId="256"/>
            <ac:picMk id="3" creationId="{83CEF025-EE91-6210-3F74-F0A824256AF3}"/>
          </ac:picMkLst>
        </pc:picChg>
        <pc:picChg chg="del">
          <ac:chgData name=". .." userId="14bf14c2292e722b" providerId="LiveId" clId="{23CA2A63-A1C6-477D-BA23-63F5F142C2D5}" dt="2022-12-12T19:05:43.513" v="742"/>
          <ac:picMkLst>
            <pc:docMk/>
            <pc:sldMk cId="76914611" sldId="256"/>
            <ac:picMk id="9" creationId="{00A9108A-647C-12D0-2142-0287A139307D}"/>
          </ac:picMkLst>
        </pc:picChg>
      </pc:sldChg>
      <pc:sldChg chg="addSp delSp modSp mod modTransition modAnim">
        <pc:chgData name=". .." userId="14bf14c2292e722b" providerId="LiveId" clId="{23CA2A63-A1C6-477D-BA23-63F5F142C2D5}" dt="2022-12-12T19:17:14.063" v="752"/>
        <pc:sldMkLst>
          <pc:docMk/>
          <pc:sldMk cId="1458316158" sldId="257"/>
        </pc:sldMkLst>
        <pc:spChg chg="mod">
          <ac:chgData name=". .." userId="14bf14c2292e722b" providerId="LiveId" clId="{23CA2A63-A1C6-477D-BA23-63F5F142C2D5}" dt="2022-12-12T19:06:20.223" v="746" actId="20577"/>
          <ac:spMkLst>
            <pc:docMk/>
            <pc:sldMk cId="1458316158" sldId="257"/>
            <ac:spMk id="5" creationId="{00000000-0000-0000-0000-000000000000}"/>
          </ac:spMkLst>
        </pc:spChg>
        <pc:picChg chg="add del mod">
          <ac:chgData name=". .." userId="14bf14c2292e722b" providerId="LiveId" clId="{23CA2A63-A1C6-477D-BA23-63F5F142C2D5}" dt="2022-12-12T19:12:23.331" v="751"/>
          <ac:picMkLst>
            <pc:docMk/>
            <pc:sldMk cId="1458316158" sldId="257"/>
            <ac:picMk id="2" creationId="{35AF7CB4-0893-DE5C-A7CE-8CD50B55D27B}"/>
          </ac:picMkLst>
        </pc:picChg>
        <pc:picChg chg="add mod">
          <ac:chgData name=". .." userId="14bf14c2292e722b" providerId="LiveId" clId="{23CA2A63-A1C6-477D-BA23-63F5F142C2D5}" dt="2022-12-12T19:17:14.063" v="752"/>
          <ac:picMkLst>
            <pc:docMk/>
            <pc:sldMk cId="1458316158" sldId="257"/>
            <ac:picMk id="3" creationId="{75855306-9F09-642D-2688-3BA02B1CEEB1}"/>
          </ac:picMkLst>
        </pc:picChg>
        <pc:picChg chg="del">
          <ac:chgData name=". .." userId="14bf14c2292e722b" providerId="LiveId" clId="{23CA2A63-A1C6-477D-BA23-63F5F142C2D5}" dt="2022-12-12T19:05:43.513" v="742"/>
          <ac:picMkLst>
            <pc:docMk/>
            <pc:sldMk cId="1458316158" sldId="257"/>
            <ac:picMk id="9" creationId="{B6F75216-0B97-E3CA-D6F1-920097106091}"/>
          </ac:picMkLst>
        </pc:picChg>
      </pc:sldChg>
      <pc:sldChg chg="addSp delSp modSp mod modTransition modAnim">
        <pc:chgData name=". .." userId="14bf14c2292e722b" providerId="LiveId" clId="{23CA2A63-A1C6-477D-BA23-63F5F142C2D5}" dt="2022-12-13T01:13:57.848" v="1110" actId="108"/>
        <pc:sldMkLst>
          <pc:docMk/>
          <pc:sldMk cId="2082953548" sldId="259"/>
        </pc:sldMkLst>
        <pc:spChg chg="mod">
          <ac:chgData name=". .." userId="14bf14c2292e722b" providerId="LiveId" clId="{23CA2A63-A1C6-477D-BA23-63F5F142C2D5}" dt="2022-12-13T01:13:57.848" v="1110" actId="108"/>
          <ac:spMkLst>
            <pc:docMk/>
            <pc:sldMk cId="2082953548" sldId="259"/>
            <ac:spMk id="3" creationId="{7D4F3B2B-03EA-66F0-5F7C-C4108216E187}"/>
          </ac:spMkLst>
        </pc:spChg>
        <pc:picChg chg="add del mod">
          <ac:chgData name=". .." userId="14bf14c2292e722b" providerId="LiveId" clId="{23CA2A63-A1C6-477D-BA23-63F5F142C2D5}" dt="2022-12-12T19:12:23.331" v="751"/>
          <ac:picMkLst>
            <pc:docMk/>
            <pc:sldMk cId="2082953548" sldId="259"/>
            <ac:picMk id="2" creationId="{BFD4E6CC-6AD1-D662-ED40-88A80CA6BC51}"/>
          </ac:picMkLst>
        </pc:picChg>
        <pc:picChg chg="add mod">
          <ac:chgData name=". .." userId="14bf14c2292e722b" providerId="LiveId" clId="{23CA2A63-A1C6-477D-BA23-63F5F142C2D5}" dt="2022-12-12T19:17:14.063" v="752"/>
          <ac:picMkLst>
            <pc:docMk/>
            <pc:sldMk cId="2082953548" sldId="259"/>
            <ac:picMk id="5" creationId="{373477EF-D52D-772C-F714-62D6ED0CF561}"/>
          </ac:picMkLst>
        </pc:picChg>
        <pc:picChg chg="del">
          <ac:chgData name=". .." userId="14bf14c2292e722b" providerId="LiveId" clId="{23CA2A63-A1C6-477D-BA23-63F5F142C2D5}" dt="2022-12-12T19:05:43.513" v="742"/>
          <ac:picMkLst>
            <pc:docMk/>
            <pc:sldMk cId="2082953548" sldId="259"/>
            <ac:picMk id="11" creationId="{1B4F079A-CB7E-E7F0-0880-2EAA7ADC2D5C}"/>
          </ac:picMkLst>
        </pc:picChg>
      </pc:sldChg>
      <pc:sldChg chg="addSp modSp modTransition">
        <pc:chgData name=". .." userId="14bf14c2292e722b" providerId="LiveId" clId="{23CA2A63-A1C6-477D-BA23-63F5F142C2D5}" dt="2022-12-13T01:23:53.393" v="1125"/>
        <pc:sldMkLst>
          <pc:docMk/>
          <pc:sldMk cId="1407021073" sldId="262"/>
        </pc:sldMkLst>
        <pc:picChg chg="add mod">
          <ac:chgData name=". .." userId="14bf14c2292e722b" providerId="LiveId" clId="{23CA2A63-A1C6-477D-BA23-63F5F142C2D5}" dt="2022-12-13T01:23:53.393" v="1125"/>
          <ac:picMkLst>
            <pc:docMk/>
            <pc:sldMk cId="1407021073" sldId="262"/>
            <ac:picMk id="2" creationId="{77FF73F7-208D-7F7B-A497-4B36EF9EF055}"/>
          </ac:picMkLst>
        </pc:picChg>
      </pc:sldChg>
      <pc:sldChg chg="addSp delSp modSp mod modTransition modAnim">
        <pc:chgData name=". .." userId="14bf14c2292e722b" providerId="LiveId" clId="{23CA2A63-A1C6-477D-BA23-63F5F142C2D5}" dt="2022-12-12T19:17:14.063" v="752"/>
        <pc:sldMkLst>
          <pc:docMk/>
          <pc:sldMk cId="3756844546" sldId="275"/>
        </pc:sldMkLst>
        <pc:spChg chg="add del mod">
          <ac:chgData name=". .." userId="14bf14c2292e722b" providerId="LiveId" clId="{23CA2A63-A1C6-477D-BA23-63F5F142C2D5}" dt="2022-12-12T18:34:27.503" v="5"/>
          <ac:spMkLst>
            <pc:docMk/>
            <pc:sldMk cId="3756844546" sldId="275"/>
            <ac:spMk id="5" creationId="{892F93E6-46DA-B387-C48E-687F43056816}"/>
          </ac:spMkLst>
        </pc:spChg>
        <pc:picChg chg="del">
          <ac:chgData name=". .." userId="14bf14c2292e722b" providerId="LiveId" clId="{23CA2A63-A1C6-477D-BA23-63F5F142C2D5}" dt="2022-12-12T18:34:19.645" v="4" actId="478"/>
          <ac:picMkLst>
            <pc:docMk/>
            <pc:sldMk cId="3756844546" sldId="275"/>
            <ac:picMk id="2" creationId="{2BBE9B21-6972-965B-6FA9-7261A12DA33F}"/>
          </ac:picMkLst>
        </pc:picChg>
        <pc:picChg chg="add mod">
          <ac:chgData name=". .." userId="14bf14c2292e722b" providerId="LiveId" clId="{23CA2A63-A1C6-477D-BA23-63F5F142C2D5}" dt="2022-12-12T18:34:38.960" v="7" actId="1076"/>
          <ac:picMkLst>
            <pc:docMk/>
            <pc:sldMk cId="3756844546" sldId="275"/>
            <ac:picMk id="6" creationId="{98F53357-9509-9C90-4F62-77E6F3294291}"/>
          </ac:picMkLst>
        </pc:picChg>
        <pc:picChg chg="add mod">
          <ac:chgData name=". .." userId="14bf14c2292e722b" providerId="LiveId" clId="{23CA2A63-A1C6-477D-BA23-63F5F142C2D5}" dt="2022-12-12T18:34:59.952" v="11" actId="1076"/>
          <ac:picMkLst>
            <pc:docMk/>
            <pc:sldMk cId="3756844546" sldId="275"/>
            <ac:picMk id="9" creationId="{784CE591-5254-BF04-0A02-E423FBACA96D}"/>
          </ac:picMkLst>
        </pc:picChg>
        <pc:picChg chg="add del mod">
          <ac:chgData name=". .." userId="14bf14c2292e722b" providerId="LiveId" clId="{23CA2A63-A1C6-477D-BA23-63F5F142C2D5}" dt="2022-12-12T19:12:23.331" v="751"/>
          <ac:picMkLst>
            <pc:docMk/>
            <pc:sldMk cId="3756844546" sldId="275"/>
            <ac:picMk id="10" creationId="{362293B7-F38F-6295-9634-E36C01B49536}"/>
          </ac:picMkLst>
        </pc:picChg>
        <pc:picChg chg="del">
          <ac:chgData name=". .." userId="14bf14c2292e722b" providerId="LiveId" clId="{23CA2A63-A1C6-477D-BA23-63F5F142C2D5}" dt="2022-12-12T19:05:43.513" v="742"/>
          <ac:picMkLst>
            <pc:docMk/>
            <pc:sldMk cId="3756844546" sldId="275"/>
            <ac:picMk id="11" creationId="{D91B5BEC-94D9-673D-A552-762527D90B77}"/>
          </ac:picMkLst>
        </pc:picChg>
        <pc:picChg chg="add mod">
          <ac:chgData name=". .." userId="14bf14c2292e722b" providerId="LiveId" clId="{23CA2A63-A1C6-477D-BA23-63F5F142C2D5}" dt="2022-12-12T19:17:14.063" v="752"/>
          <ac:picMkLst>
            <pc:docMk/>
            <pc:sldMk cId="3756844546" sldId="275"/>
            <ac:picMk id="12" creationId="{7C0D684C-AD06-FB8F-47E8-50ED10B322F5}"/>
          </ac:picMkLst>
        </pc:picChg>
      </pc:sldChg>
      <pc:sldChg chg="addSp delSp modSp mod modTransition modAnim">
        <pc:chgData name=". .." userId="14bf14c2292e722b" providerId="LiveId" clId="{23CA2A63-A1C6-477D-BA23-63F5F142C2D5}" dt="2022-12-12T19:17:14.063" v="752"/>
        <pc:sldMkLst>
          <pc:docMk/>
          <pc:sldMk cId="4089653843" sldId="276"/>
        </pc:sldMkLst>
        <pc:spChg chg="add del mod">
          <ac:chgData name=". .." userId="14bf14c2292e722b" providerId="LiveId" clId="{23CA2A63-A1C6-477D-BA23-63F5F142C2D5}" dt="2022-12-12T18:35:15.419" v="14"/>
          <ac:spMkLst>
            <pc:docMk/>
            <pc:sldMk cId="4089653843" sldId="276"/>
            <ac:spMk id="6" creationId="{699358B0-6089-711B-AE5E-EF52B953B422}"/>
          </ac:spMkLst>
        </pc:spChg>
        <pc:spChg chg="mod">
          <ac:chgData name=". .." userId="14bf14c2292e722b" providerId="LiveId" clId="{23CA2A63-A1C6-477D-BA23-63F5F142C2D5}" dt="2022-12-12T18:37:39.173" v="103" actId="20577"/>
          <ac:spMkLst>
            <pc:docMk/>
            <pc:sldMk cId="4089653843" sldId="276"/>
            <ac:spMk id="8" creationId="{00000000-0000-0000-0000-000000000000}"/>
          </ac:spMkLst>
        </pc:spChg>
        <pc:picChg chg="del">
          <ac:chgData name=". .." userId="14bf14c2292e722b" providerId="LiveId" clId="{23CA2A63-A1C6-477D-BA23-63F5F142C2D5}" dt="2022-12-12T18:35:05.658" v="13" actId="478"/>
          <ac:picMkLst>
            <pc:docMk/>
            <pc:sldMk cId="4089653843" sldId="276"/>
            <ac:picMk id="2" creationId="{7CCA25EB-B5CD-7CDF-82A0-3AA429EEE957}"/>
          </ac:picMkLst>
        </pc:picChg>
        <pc:picChg chg="del">
          <ac:chgData name=". .." userId="14bf14c2292e722b" providerId="LiveId" clId="{23CA2A63-A1C6-477D-BA23-63F5F142C2D5}" dt="2022-12-12T18:35:03.451" v="12" actId="478"/>
          <ac:picMkLst>
            <pc:docMk/>
            <pc:sldMk cId="4089653843" sldId="276"/>
            <ac:picMk id="5" creationId="{BC773016-907F-6AE9-B0BA-749305709CB3}"/>
          </ac:picMkLst>
        </pc:picChg>
        <pc:picChg chg="add mod">
          <ac:chgData name=". .." userId="14bf14c2292e722b" providerId="LiveId" clId="{23CA2A63-A1C6-477D-BA23-63F5F142C2D5}" dt="2022-12-12T18:35:29.236" v="18" actId="14100"/>
          <ac:picMkLst>
            <pc:docMk/>
            <pc:sldMk cId="4089653843" sldId="276"/>
            <ac:picMk id="9" creationId="{762C37C5-1375-0248-3E86-A6B258A3542C}"/>
          </ac:picMkLst>
        </pc:picChg>
        <pc:picChg chg="del">
          <ac:chgData name=". .." userId="14bf14c2292e722b" providerId="LiveId" clId="{23CA2A63-A1C6-477D-BA23-63F5F142C2D5}" dt="2022-12-12T19:05:43.513" v="742"/>
          <ac:picMkLst>
            <pc:docMk/>
            <pc:sldMk cId="4089653843" sldId="276"/>
            <ac:picMk id="10" creationId="{1B2D92B4-C7BB-196E-2A60-DA2AB1FCF482}"/>
          </ac:picMkLst>
        </pc:picChg>
        <pc:picChg chg="add del mod">
          <ac:chgData name=". .." userId="14bf14c2292e722b" providerId="LiveId" clId="{23CA2A63-A1C6-477D-BA23-63F5F142C2D5}" dt="2022-12-12T19:12:23.331" v="751"/>
          <ac:picMkLst>
            <pc:docMk/>
            <pc:sldMk cId="4089653843" sldId="276"/>
            <ac:picMk id="11" creationId="{BA648AC1-F790-2AE8-A38C-F538F4572974}"/>
          </ac:picMkLst>
        </pc:picChg>
        <pc:picChg chg="add mod">
          <ac:chgData name=". .." userId="14bf14c2292e722b" providerId="LiveId" clId="{23CA2A63-A1C6-477D-BA23-63F5F142C2D5}" dt="2022-12-12T19:17:14.063" v="752"/>
          <ac:picMkLst>
            <pc:docMk/>
            <pc:sldMk cId="4089653843" sldId="276"/>
            <ac:picMk id="12" creationId="{1B4163EF-A96E-3D4D-FD68-F9213A73923E}"/>
          </ac:picMkLst>
        </pc:picChg>
      </pc:sldChg>
      <pc:sldChg chg="addSp delSp modSp del mod modTransition modAnim">
        <pc:chgData name=". .." userId="14bf14c2292e722b" providerId="LiveId" clId="{23CA2A63-A1C6-477D-BA23-63F5F142C2D5}" dt="2022-12-12T19:07:07.124" v="747" actId="47"/>
        <pc:sldMkLst>
          <pc:docMk/>
          <pc:sldMk cId="1902417161" sldId="277"/>
        </pc:sldMkLst>
        <pc:spChg chg="add del mod">
          <ac:chgData name=". .." userId="14bf14c2292e722b" providerId="LiveId" clId="{23CA2A63-A1C6-477D-BA23-63F5F142C2D5}" dt="2022-12-12T18:35:53.680" v="23" actId="478"/>
          <ac:spMkLst>
            <pc:docMk/>
            <pc:sldMk cId="1902417161" sldId="277"/>
            <ac:spMk id="3" creationId="{644EE42C-930B-E1BE-FE05-8F74A9433FAD}"/>
          </ac:spMkLst>
        </pc:spChg>
        <pc:spChg chg="mod">
          <ac:chgData name=". .." userId="14bf14c2292e722b" providerId="LiveId" clId="{23CA2A63-A1C6-477D-BA23-63F5F142C2D5}" dt="2022-12-12T18:38:02.120" v="104" actId="14100"/>
          <ac:spMkLst>
            <pc:docMk/>
            <pc:sldMk cId="1902417161" sldId="277"/>
            <ac:spMk id="4" creationId="{00000000-0000-0000-0000-000000000000}"/>
          </ac:spMkLst>
        </pc:spChg>
        <pc:graphicFrameChg chg="del">
          <ac:chgData name=". .." userId="14bf14c2292e722b" providerId="LiveId" clId="{23CA2A63-A1C6-477D-BA23-63F5F142C2D5}" dt="2022-12-12T18:35:39.320" v="19" actId="478"/>
          <ac:graphicFrameMkLst>
            <pc:docMk/>
            <pc:sldMk cId="1902417161" sldId="277"/>
            <ac:graphicFrameMk id="12" creationId="{1D5FB668-11D1-C0E9-BC99-F13698C8476C}"/>
          </ac:graphicFrameMkLst>
        </pc:graphicFrameChg>
        <pc:graphicFrameChg chg="del">
          <ac:chgData name=". .." userId="14bf14c2292e722b" providerId="LiveId" clId="{23CA2A63-A1C6-477D-BA23-63F5F142C2D5}" dt="2022-12-12T18:35:45.520" v="21" actId="478"/>
          <ac:graphicFrameMkLst>
            <pc:docMk/>
            <pc:sldMk cId="1902417161" sldId="277"/>
            <ac:graphicFrameMk id="13" creationId="{DF32850E-C8B6-0CD4-5538-A992AF208C2E}"/>
          </ac:graphicFrameMkLst>
        </pc:graphicFrameChg>
        <pc:picChg chg="del">
          <ac:chgData name=". .." userId="14bf14c2292e722b" providerId="LiveId" clId="{23CA2A63-A1C6-477D-BA23-63F5F142C2D5}" dt="2022-12-12T19:05:43.513" v="742"/>
          <ac:picMkLst>
            <pc:docMk/>
            <pc:sldMk cId="1902417161" sldId="277"/>
            <ac:picMk id="14" creationId="{35D2625C-6386-510B-D03B-FDD6E87154FD}"/>
          </ac:picMkLst>
        </pc:picChg>
      </pc:sldChg>
      <pc:sldChg chg="del">
        <pc:chgData name=". .." userId="14bf14c2292e722b" providerId="LiveId" clId="{23CA2A63-A1C6-477D-BA23-63F5F142C2D5}" dt="2022-12-12T18:36:00.509" v="24" actId="47"/>
        <pc:sldMkLst>
          <pc:docMk/>
          <pc:sldMk cId="2197140160" sldId="278"/>
        </pc:sldMkLst>
      </pc:sldChg>
      <pc:sldChg chg="addSp modSp mod modTransition">
        <pc:chgData name=". .." userId="14bf14c2292e722b" providerId="LiveId" clId="{23CA2A63-A1C6-477D-BA23-63F5F142C2D5}" dt="2022-12-13T01:19:19.054" v="1124"/>
        <pc:sldMkLst>
          <pc:docMk/>
          <pc:sldMk cId="1537938158" sldId="281"/>
        </pc:sldMkLst>
        <pc:spChg chg="mod">
          <ac:chgData name=". .." userId="14bf14c2292e722b" providerId="LiveId" clId="{23CA2A63-A1C6-477D-BA23-63F5F142C2D5}" dt="2022-12-13T01:14:45.011" v="1118" actId="20577"/>
          <ac:spMkLst>
            <pc:docMk/>
            <pc:sldMk cId="1537938158" sldId="281"/>
            <ac:spMk id="6" creationId="{FC02D64E-F88C-687A-CE4D-B1733535DD74}"/>
          </ac:spMkLst>
        </pc:spChg>
        <pc:picChg chg="add mod">
          <ac:chgData name=". .." userId="14bf14c2292e722b" providerId="LiveId" clId="{23CA2A63-A1C6-477D-BA23-63F5F142C2D5}" dt="2022-12-13T01:19:19.054" v="1124"/>
          <ac:picMkLst>
            <pc:docMk/>
            <pc:sldMk cId="1537938158" sldId="281"/>
            <ac:picMk id="2" creationId="{EDF5A834-597E-A160-E60A-0D69DAD83F04}"/>
          </ac:picMkLst>
        </pc:picChg>
      </pc:sldChg>
      <pc:sldChg chg="addSp delSp modSp new mod modTransition modAnim">
        <pc:chgData name=". .." userId="14bf14c2292e722b" providerId="LiveId" clId="{23CA2A63-A1C6-477D-BA23-63F5F142C2D5}" dt="2022-12-13T01:17:42.883" v="1123"/>
        <pc:sldMkLst>
          <pc:docMk/>
          <pc:sldMk cId="295186334" sldId="282"/>
        </pc:sldMkLst>
        <pc:spChg chg="mod">
          <ac:chgData name=". .." userId="14bf14c2292e722b" providerId="LiveId" clId="{23CA2A63-A1C6-477D-BA23-63F5F142C2D5}" dt="2022-12-12T18:38:16.793" v="106"/>
          <ac:spMkLst>
            <pc:docMk/>
            <pc:sldMk cId="295186334" sldId="282"/>
            <ac:spMk id="2" creationId="{2CB3E846-DC95-207D-DA30-40C7665C56CA}"/>
          </ac:spMkLst>
        </pc:spChg>
        <pc:spChg chg="mod">
          <ac:chgData name=". .." userId="14bf14c2292e722b" providerId="LiveId" clId="{23CA2A63-A1C6-477D-BA23-63F5F142C2D5}" dt="2022-12-13T01:13:48.438" v="1109" actId="20577"/>
          <ac:spMkLst>
            <pc:docMk/>
            <pc:sldMk cId="295186334" sldId="282"/>
            <ac:spMk id="3" creationId="{031C90C4-3B01-842E-C4FD-4DECBC23ADB3}"/>
          </ac:spMkLst>
        </pc:spChg>
        <pc:picChg chg="add del mod">
          <ac:chgData name=". .." userId="14bf14c2292e722b" providerId="LiveId" clId="{23CA2A63-A1C6-477D-BA23-63F5F142C2D5}" dt="2022-12-13T01:15:03.714" v="1119"/>
          <ac:picMkLst>
            <pc:docMk/>
            <pc:sldMk cId="295186334" sldId="282"/>
            <ac:picMk id="6" creationId="{228E024B-5470-B07A-50C2-D45848E727C3}"/>
          </ac:picMkLst>
        </pc:picChg>
        <pc:picChg chg="add mod">
          <ac:chgData name=". .." userId="14bf14c2292e722b" providerId="LiveId" clId="{23CA2A63-A1C6-477D-BA23-63F5F142C2D5}" dt="2022-12-13T01:17:42.883" v="1123"/>
          <ac:picMkLst>
            <pc:docMk/>
            <pc:sldMk cId="295186334" sldId="282"/>
            <ac:picMk id="7" creationId="{17FFA669-6CA7-5B05-5A2E-5DF9FD0CA7B7}"/>
          </ac:picMkLst>
        </pc:picChg>
      </pc:sldChg>
      <pc:sldChg chg="addSp delSp modSp new mod ord modTransition modAnim">
        <pc:chgData name=". .." userId="14bf14c2292e722b" providerId="LiveId" clId="{23CA2A63-A1C6-477D-BA23-63F5F142C2D5}" dt="2022-12-13T01:19:19.054" v="1124"/>
        <pc:sldMkLst>
          <pc:docMk/>
          <pc:sldMk cId="2260063180" sldId="283"/>
        </pc:sldMkLst>
        <pc:spChg chg="mod">
          <ac:chgData name=". .." userId="14bf14c2292e722b" providerId="LiveId" clId="{23CA2A63-A1C6-477D-BA23-63F5F142C2D5}" dt="2022-12-12T18:41:55.424" v="147" actId="313"/>
          <ac:spMkLst>
            <pc:docMk/>
            <pc:sldMk cId="2260063180" sldId="283"/>
            <ac:spMk id="2" creationId="{4D34A743-8ED7-8A07-24D3-26B94E9A1C92}"/>
          </ac:spMkLst>
        </pc:spChg>
        <pc:spChg chg="mod">
          <ac:chgData name=". .." userId="14bf14c2292e722b" providerId="LiveId" clId="{23CA2A63-A1C6-477D-BA23-63F5F142C2D5}" dt="2022-12-12T18:40:03.291" v="120" actId="5793"/>
          <ac:spMkLst>
            <pc:docMk/>
            <pc:sldMk cId="2260063180" sldId="283"/>
            <ac:spMk id="3" creationId="{D00B40A3-774B-AB21-1998-F1EB4A5C5141}"/>
          </ac:spMkLst>
        </pc:spChg>
        <pc:picChg chg="add del mod">
          <ac:chgData name=". .." userId="14bf14c2292e722b" providerId="LiveId" clId="{23CA2A63-A1C6-477D-BA23-63F5F142C2D5}" dt="2022-12-13T01:05:42.497" v="1077" actId="478"/>
          <ac:picMkLst>
            <pc:docMk/>
            <pc:sldMk cId="2260063180" sldId="283"/>
            <ac:picMk id="6" creationId="{5F0D079E-1917-342E-5D46-C4110C16E7E7}"/>
          </ac:picMkLst>
        </pc:picChg>
        <pc:picChg chg="add del mod">
          <ac:chgData name=". .." userId="14bf14c2292e722b" providerId="LiveId" clId="{23CA2A63-A1C6-477D-BA23-63F5F142C2D5}" dt="2022-12-13T01:06:46.262" v="1081" actId="478"/>
          <ac:picMkLst>
            <pc:docMk/>
            <pc:sldMk cId="2260063180" sldId="283"/>
            <ac:picMk id="8" creationId="{F2A64587-FEDC-F10A-64A8-16D1E18A737D}"/>
          </ac:picMkLst>
        </pc:picChg>
        <pc:picChg chg="add del mod">
          <ac:chgData name=". .." userId="14bf14c2292e722b" providerId="LiveId" clId="{23CA2A63-A1C6-477D-BA23-63F5F142C2D5}" dt="2022-12-13T01:15:22.699" v="1122"/>
          <ac:picMkLst>
            <pc:docMk/>
            <pc:sldMk cId="2260063180" sldId="283"/>
            <ac:picMk id="9" creationId="{41697DDF-7068-D7F0-E4E5-380302DF1A8A}"/>
          </ac:picMkLst>
        </pc:picChg>
        <pc:picChg chg="add del">
          <ac:chgData name=". .." userId="14bf14c2292e722b" providerId="LiveId" clId="{23CA2A63-A1C6-477D-BA23-63F5F142C2D5}" dt="2022-12-13T01:03:41.730" v="1076" actId="22"/>
          <ac:picMkLst>
            <pc:docMk/>
            <pc:sldMk cId="2260063180" sldId="283"/>
            <ac:picMk id="10" creationId="{7D7A11BE-9490-584C-EF2B-27A5D5EF40AB}"/>
          </ac:picMkLst>
        </pc:picChg>
        <pc:picChg chg="add mod">
          <ac:chgData name=". .." userId="14bf14c2292e722b" providerId="LiveId" clId="{23CA2A63-A1C6-477D-BA23-63F5F142C2D5}" dt="2022-12-13T01:05:49.762" v="1080" actId="14100"/>
          <ac:picMkLst>
            <pc:docMk/>
            <pc:sldMk cId="2260063180" sldId="283"/>
            <ac:picMk id="11" creationId="{DB0924EC-07E9-D2A2-4A46-966BF40DBBFB}"/>
          </ac:picMkLst>
        </pc:picChg>
        <pc:picChg chg="add mod">
          <ac:chgData name=". .." userId="14bf14c2292e722b" providerId="LiveId" clId="{23CA2A63-A1C6-477D-BA23-63F5F142C2D5}" dt="2022-12-13T01:06:52.788" v="1084" actId="1076"/>
          <ac:picMkLst>
            <pc:docMk/>
            <pc:sldMk cId="2260063180" sldId="283"/>
            <ac:picMk id="13" creationId="{6911BF03-FAAF-801C-71D4-A6C0C6674691}"/>
          </ac:picMkLst>
        </pc:picChg>
        <pc:picChg chg="add mod">
          <ac:chgData name=". .." userId="14bf14c2292e722b" providerId="LiveId" clId="{23CA2A63-A1C6-477D-BA23-63F5F142C2D5}" dt="2022-12-13T01:19:19.054" v="1124"/>
          <ac:picMkLst>
            <pc:docMk/>
            <pc:sldMk cId="2260063180" sldId="283"/>
            <ac:picMk id="14" creationId="{1D6BD12C-28E7-BFA5-66FD-0759C278626E}"/>
          </ac:picMkLst>
        </pc:picChg>
      </pc:sldChg>
      <pc:sldChg chg="addSp delSp modSp add mod modTransition">
        <pc:chgData name=". .." userId="14bf14c2292e722b" providerId="LiveId" clId="{23CA2A63-A1C6-477D-BA23-63F5F142C2D5}" dt="2022-12-13T01:19:19.054" v="1124"/>
        <pc:sldMkLst>
          <pc:docMk/>
          <pc:sldMk cId="3772343038" sldId="284"/>
        </pc:sldMkLst>
        <pc:spChg chg="mod">
          <ac:chgData name=". .." userId="14bf14c2292e722b" providerId="LiveId" clId="{23CA2A63-A1C6-477D-BA23-63F5F142C2D5}" dt="2022-12-12T18:42:00.825" v="148"/>
          <ac:spMkLst>
            <pc:docMk/>
            <pc:sldMk cId="3772343038" sldId="284"/>
            <ac:spMk id="2" creationId="{4D34A743-8ED7-8A07-24D3-26B94E9A1C92}"/>
          </ac:spMkLst>
        </pc:spChg>
        <pc:spChg chg="add del mod">
          <ac:chgData name=". .." userId="14bf14c2292e722b" providerId="LiveId" clId="{23CA2A63-A1C6-477D-BA23-63F5F142C2D5}" dt="2022-12-13T01:14:25.543" v="1114" actId="20577"/>
          <ac:spMkLst>
            <pc:docMk/>
            <pc:sldMk cId="3772343038" sldId="284"/>
            <ac:spMk id="3" creationId="{D00B40A3-774B-AB21-1998-F1EB4A5C5141}"/>
          </ac:spMkLst>
        </pc:spChg>
        <pc:picChg chg="add mod">
          <ac:chgData name=". .." userId="14bf14c2292e722b" providerId="LiveId" clId="{23CA2A63-A1C6-477D-BA23-63F5F142C2D5}" dt="2022-12-12T18:42:48.488" v="158"/>
          <ac:picMkLst>
            <pc:docMk/>
            <pc:sldMk cId="3772343038" sldId="284"/>
            <ac:picMk id="6" creationId="{16A89CD5-558D-FFA9-A623-24458B45AC29}"/>
          </ac:picMkLst>
        </pc:picChg>
        <pc:picChg chg="add mod">
          <ac:chgData name=". .." userId="14bf14c2292e722b" providerId="LiveId" clId="{23CA2A63-A1C6-477D-BA23-63F5F142C2D5}" dt="2022-12-13T01:19:19.054" v="1124"/>
          <ac:picMkLst>
            <pc:docMk/>
            <pc:sldMk cId="3772343038" sldId="284"/>
            <ac:picMk id="6" creationId="{3A944A63-DA8A-6154-873A-897A6B64EE17}"/>
          </ac:picMkLst>
        </pc:picChg>
        <pc:picChg chg="add mod">
          <ac:chgData name=". .." userId="14bf14c2292e722b" providerId="LiveId" clId="{23CA2A63-A1C6-477D-BA23-63F5F142C2D5}" dt="2022-12-12T18:42:47.638" v="156"/>
          <ac:picMkLst>
            <pc:docMk/>
            <pc:sldMk cId="3772343038" sldId="284"/>
            <ac:picMk id="7" creationId="{BDE057C7-A0F0-151B-9194-1FE694BAE363}"/>
          </ac:picMkLst>
        </pc:picChg>
        <pc:picChg chg="add mod">
          <ac:chgData name=". .." userId="14bf14c2292e722b" providerId="LiveId" clId="{23CA2A63-A1C6-477D-BA23-63F5F142C2D5}" dt="2022-12-12T18:43:41.901" v="169" actId="1076"/>
          <ac:picMkLst>
            <pc:docMk/>
            <pc:sldMk cId="3772343038" sldId="284"/>
            <ac:picMk id="8" creationId="{915B8614-0887-EBF5-DC56-2340E4922B05}"/>
          </ac:picMkLst>
        </pc:picChg>
        <pc:picChg chg="add mod">
          <ac:chgData name=". .." userId="14bf14c2292e722b" providerId="LiveId" clId="{23CA2A63-A1C6-477D-BA23-63F5F142C2D5}" dt="2022-12-12T18:43:06.847" v="162"/>
          <ac:picMkLst>
            <pc:docMk/>
            <pc:sldMk cId="3772343038" sldId="284"/>
            <ac:picMk id="9" creationId="{FDA898BA-214A-404C-EC50-5B70067B1C2A}"/>
          </ac:picMkLst>
        </pc:picChg>
        <pc:picChg chg="add mod">
          <ac:chgData name=". .." userId="14bf14c2292e722b" providerId="LiveId" clId="{23CA2A63-A1C6-477D-BA23-63F5F142C2D5}" dt="2022-12-12T18:43:37.830" v="168" actId="1076"/>
          <ac:picMkLst>
            <pc:docMk/>
            <pc:sldMk cId="3772343038" sldId="284"/>
            <ac:picMk id="10" creationId="{7A74917C-F59C-4B7C-637B-CC57737E3383}"/>
          </ac:picMkLst>
        </pc:picChg>
      </pc:sldChg>
      <pc:sldChg chg="add del">
        <pc:chgData name=". .." userId="14bf14c2292e722b" providerId="LiveId" clId="{23CA2A63-A1C6-477D-BA23-63F5F142C2D5}" dt="2022-12-12T18:39:54.592" v="118"/>
        <pc:sldMkLst>
          <pc:docMk/>
          <pc:sldMk cId="1579998617" sldId="285"/>
        </pc:sldMkLst>
      </pc:sldChg>
      <pc:sldChg chg="add del">
        <pc:chgData name=". .." userId="14bf14c2292e722b" providerId="LiveId" clId="{23CA2A63-A1C6-477D-BA23-63F5F142C2D5}" dt="2022-12-12T18:39:51.178" v="116"/>
        <pc:sldMkLst>
          <pc:docMk/>
          <pc:sldMk cId="3929974182" sldId="285"/>
        </pc:sldMkLst>
      </pc:sldChg>
      <pc:sldChg chg="addSp modSp add mod modTransition">
        <pc:chgData name=". .." userId="14bf14c2292e722b" providerId="LiveId" clId="{23CA2A63-A1C6-477D-BA23-63F5F142C2D5}" dt="2022-12-13T01:23:53.393" v="1125"/>
        <pc:sldMkLst>
          <pc:docMk/>
          <pc:sldMk cId="4075814288" sldId="285"/>
        </pc:sldMkLst>
        <pc:spChg chg="mod">
          <ac:chgData name=". .." userId="14bf14c2292e722b" providerId="LiveId" clId="{23CA2A63-A1C6-477D-BA23-63F5F142C2D5}" dt="2022-12-12T19:05:14.099" v="741" actId="14100"/>
          <ac:spMkLst>
            <pc:docMk/>
            <pc:sldMk cId="4075814288" sldId="285"/>
            <ac:spMk id="6" creationId="{FC02D64E-F88C-687A-CE4D-B1733535DD74}"/>
          </ac:spMkLst>
        </pc:spChg>
        <pc:picChg chg="add mod">
          <ac:chgData name=". .." userId="14bf14c2292e722b" providerId="LiveId" clId="{23CA2A63-A1C6-477D-BA23-63F5F142C2D5}" dt="2022-12-13T01:23:53.393" v="1125"/>
          <ac:picMkLst>
            <pc:docMk/>
            <pc:sldMk cId="4075814288" sldId="285"/>
            <ac:picMk id="2" creationId="{F6E63AA8-E643-E9DC-E88C-8E9733E26D0A}"/>
          </ac:picMkLst>
        </pc:picChg>
      </pc:sldChg>
      <pc:sldChg chg="modSp add mod">
        <pc:chgData name=". .." userId="14bf14c2292e722b" providerId="LiveId" clId="{23CA2A63-A1C6-477D-BA23-63F5F142C2D5}" dt="2022-12-12T19:21:07.287" v="996" actId="20577"/>
        <pc:sldMkLst>
          <pc:docMk/>
          <pc:sldMk cId="79056305" sldId="286"/>
        </pc:sldMkLst>
        <pc:spChg chg="mod">
          <ac:chgData name=". .." userId="14bf14c2292e722b" providerId="LiveId" clId="{23CA2A63-A1C6-477D-BA23-63F5F142C2D5}" dt="2022-12-12T19:21:07.287" v="996" actId="20577"/>
          <ac:spMkLst>
            <pc:docMk/>
            <pc:sldMk cId="79056305" sldId="286"/>
            <ac:spMk id="3" creationId="{031C90C4-3B01-842E-C4FD-4DECBC23ADB3}"/>
          </ac:spMkLst>
        </pc:spChg>
      </pc:sldChg>
      <pc:sldChg chg="del">
        <pc:chgData name=". .." userId="14bf14c2292e722b" providerId="LiveId" clId="{23CA2A63-A1C6-477D-BA23-63F5F142C2D5}" dt="2022-12-12T18:36:01.143" v="25" actId="47"/>
        <pc:sldMkLst>
          <pc:docMk/>
          <pc:sldMk cId="1860292388" sldId="286"/>
        </pc:sldMkLst>
      </pc:sldChg>
      <pc:sldChg chg="del">
        <pc:chgData name=". .." userId="14bf14c2292e722b" providerId="LiveId" clId="{23CA2A63-A1C6-477D-BA23-63F5F142C2D5}" dt="2022-12-12T18:36:01.542" v="26" actId="47"/>
        <pc:sldMkLst>
          <pc:docMk/>
          <pc:sldMk cId="3433947264" sldId="287"/>
        </pc:sldMkLst>
      </pc:sldChg>
      <pc:sldChg chg="addSp delSp modSp add mod">
        <pc:chgData name=". .." userId="14bf14c2292e722b" providerId="LiveId" clId="{23CA2A63-A1C6-477D-BA23-63F5F142C2D5}" dt="2022-12-13T01:13:30.196" v="1098" actId="14100"/>
        <pc:sldMkLst>
          <pc:docMk/>
          <pc:sldMk cId="4227600847" sldId="287"/>
        </pc:sldMkLst>
        <pc:spChg chg="mod">
          <ac:chgData name=". .." userId="14bf14c2292e722b" providerId="LiveId" clId="{23CA2A63-A1C6-477D-BA23-63F5F142C2D5}" dt="2022-12-12T19:21:41.529" v="1021" actId="20577"/>
          <ac:spMkLst>
            <pc:docMk/>
            <pc:sldMk cId="4227600847" sldId="287"/>
            <ac:spMk id="2" creationId="{2CB3E846-DC95-207D-DA30-40C7665C56CA}"/>
          </ac:spMkLst>
        </pc:spChg>
        <pc:spChg chg="del mod">
          <ac:chgData name=". .." userId="14bf14c2292e722b" providerId="LiveId" clId="{23CA2A63-A1C6-477D-BA23-63F5F142C2D5}" dt="2022-12-12T19:22:02.165" v="1023"/>
          <ac:spMkLst>
            <pc:docMk/>
            <pc:sldMk cId="4227600847" sldId="287"/>
            <ac:spMk id="3" creationId="{031C90C4-3B01-842E-C4FD-4DECBC23ADB3}"/>
          </ac:spMkLst>
        </pc:spChg>
        <pc:spChg chg="add del mod">
          <ac:chgData name=". .." userId="14bf14c2292e722b" providerId="LiveId" clId="{23CA2A63-A1C6-477D-BA23-63F5F142C2D5}" dt="2022-12-13T01:12:58.308" v="1091"/>
          <ac:spMkLst>
            <pc:docMk/>
            <pc:sldMk cId="4227600847" sldId="287"/>
            <ac:spMk id="9" creationId="{523C7C29-4A83-F97C-85FF-920F1246D0D2}"/>
          </ac:spMkLst>
        </pc:spChg>
        <pc:picChg chg="add del mod">
          <ac:chgData name=". .." userId="14bf14c2292e722b" providerId="LiveId" clId="{23CA2A63-A1C6-477D-BA23-63F5F142C2D5}" dt="2022-12-13T01:12:27.230" v="1085" actId="478"/>
          <ac:picMkLst>
            <pc:docMk/>
            <pc:sldMk cId="4227600847" sldId="287"/>
            <ac:picMk id="7" creationId="{30B73FFF-B92F-E104-6B86-BA004CE41021}"/>
          </ac:picMkLst>
        </pc:picChg>
        <pc:picChg chg="add del mod">
          <ac:chgData name=". .." userId="14bf14c2292e722b" providerId="LiveId" clId="{23CA2A63-A1C6-477D-BA23-63F5F142C2D5}" dt="2022-12-13T01:12:50.721" v="1090" actId="478"/>
          <ac:picMkLst>
            <pc:docMk/>
            <pc:sldMk cId="4227600847" sldId="287"/>
            <ac:picMk id="8" creationId="{9332B37C-2078-36F6-15DB-49EB46292702}"/>
          </ac:picMkLst>
        </pc:picChg>
        <pc:picChg chg="add mod">
          <ac:chgData name=". .." userId="14bf14c2292e722b" providerId="LiveId" clId="{23CA2A63-A1C6-477D-BA23-63F5F142C2D5}" dt="2022-12-13T01:13:30.196" v="1098" actId="14100"/>
          <ac:picMkLst>
            <pc:docMk/>
            <pc:sldMk cId="4227600847" sldId="287"/>
            <ac:picMk id="10" creationId="{E67D4F0E-D790-D0B8-30CD-785CB29D1370}"/>
          </ac:picMkLst>
        </pc:picChg>
        <pc:picChg chg="add mod">
          <ac:chgData name=". .." userId="14bf14c2292e722b" providerId="LiveId" clId="{23CA2A63-A1C6-477D-BA23-63F5F142C2D5}" dt="2022-12-13T01:13:25.382" v="1097" actId="14100"/>
          <ac:picMkLst>
            <pc:docMk/>
            <pc:sldMk cId="4227600847" sldId="287"/>
            <ac:picMk id="11" creationId="{810DE06B-64D0-ECAB-3A1C-CE92523AB2F5}"/>
          </ac:picMkLst>
        </pc:picChg>
      </pc:sldChg>
      <pc:sldChg chg="del">
        <pc:chgData name=". .." userId="14bf14c2292e722b" providerId="LiveId" clId="{23CA2A63-A1C6-477D-BA23-63F5F142C2D5}" dt="2022-12-12T18:36:02.516" v="27" actId="47"/>
        <pc:sldMkLst>
          <pc:docMk/>
          <pc:sldMk cId="93525605" sldId="288"/>
        </pc:sldMkLst>
      </pc:sldChg>
      <pc:sldChg chg="del">
        <pc:chgData name=". .." userId="14bf14c2292e722b" providerId="LiveId" clId="{23CA2A63-A1C6-477D-BA23-63F5F142C2D5}" dt="2022-12-12T18:36:02.908" v="28" actId="47"/>
        <pc:sldMkLst>
          <pc:docMk/>
          <pc:sldMk cId="403606779" sldId="289"/>
        </pc:sldMkLst>
      </pc:sldChg>
      <pc:sldChg chg="del">
        <pc:chgData name=". .." userId="14bf14c2292e722b" providerId="LiveId" clId="{23CA2A63-A1C6-477D-BA23-63F5F142C2D5}" dt="2022-12-12T18:36:04.826" v="29" actId="47"/>
        <pc:sldMkLst>
          <pc:docMk/>
          <pc:sldMk cId="1962106507" sldId="29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EFB4C9A-8023-2D40-A6E6-BD016CB1E7D6}" type="datetimeFigureOut">
              <a:rPr lang="en-US" smtClean="0"/>
              <a:t>12/12/2022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DA876C-D639-D148-8687-D84C95E04EE1}" type="slidenum">
              <a:rPr lang="en-US" smtClean="0"/>
              <a:t>‹#›</a:t>
            </a:fld>
            <a:endParaRPr lang="en-US"/>
          </a:p>
        </p:txBody>
      </p:sp>
    </p:spTree>
    <p:extLst>
      <p:ext uri="{BB962C8B-B14F-4D97-AF65-F5344CB8AC3E}">
        <p14:creationId xmlns:p14="http://schemas.microsoft.com/office/powerpoint/2010/main" val="198917393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3.png>
</file>

<file path=ppt/media/image4.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E7BA9C-C13B-C941-82A5-2AA33B4473CE}" type="datetimeFigureOut">
              <a:rPr lang="en-US" smtClean="0"/>
              <a:t>12/12/2022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3CE1D9-36F2-B84D-A38F-999A8359DF7B}" type="slidenum">
              <a:rPr lang="en-US" smtClean="0"/>
              <a:t>‹#›</a:t>
            </a:fld>
            <a:endParaRPr lang="en-US"/>
          </a:p>
        </p:txBody>
      </p:sp>
    </p:spTree>
    <p:extLst>
      <p:ext uri="{BB962C8B-B14F-4D97-AF65-F5344CB8AC3E}">
        <p14:creationId xmlns:p14="http://schemas.microsoft.com/office/powerpoint/2010/main" val="253263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On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E8EF00F-2500-1549-9CBC-C3AC3C43F401}"/>
              </a:ext>
            </a:extLst>
          </p:cNvPr>
          <p:cNvSpPr/>
          <p:nvPr userDrawn="1"/>
        </p:nvSpPr>
        <p:spPr>
          <a:xfrm>
            <a:off x="0" y="-1"/>
            <a:ext cx="12192000" cy="6904383"/>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drawing, fence&#10;&#10;Description automatically generated">
            <a:extLst>
              <a:ext uri="{FF2B5EF4-FFF2-40B4-BE49-F238E27FC236}">
                <a16:creationId xmlns:a16="http://schemas.microsoft.com/office/drawing/2014/main" id="{8F14F7F6-74FD-344D-BF02-DAF1CC7B505E}"/>
              </a:ext>
            </a:extLst>
          </p:cNvPr>
          <p:cNvPicPr>
            <a:picLocks noChangeAspect="1"/>
          </p:cNvPicPr>
          <p:nvPr userDrawn="1"/>
        </p:nvPicPr>
        <p:blipFill>
          <a:blip r:embed="rId2">
            <a:alphaModFix amt="5000"/>
          </a:blip>
          <a:stretch>
            <a:fillRect/>
          </a:stretch>
        </p:blipFill>
        <p:spPr>
          <a:xfrm>
            <a:off x="0" y="46382"/>
            <a:ext cx="6751320" cy="6858000"/>
          </a:xfrm>
          <a:prstGeom prst="rect">
            <a:avLst/>
          </a:prstGeom>
        </p:spPr>
      </p:pic>
      <p:pic>
        <p:nvPicPr>
          <p:cNvPr id="8" name="Picture 7">
            <a:extLst>
              <a:ext uri="{FF2B5EF4-FFF2-40B4-BE49-F238E27FC236}">
                <a16:creationId xmlns:a16="http://schemas.microsoft.com/office/drawing/2014/main" id="{1F98F12C-3A2B-354A-8E2E-00D0DFABC345}"/>
              </a:ext>
            </a:extLst>
          </p:cNvPr>
          <p:cNvPicPr>
            <a:picLocks noChangeAspect="1"/>
          </p:cNvPicPr>
          <p:nvPr userDrawn="1"/>
        </p:nvPicPr>
        <p:blipFill>
          <a:blip r:embed="rId3"/>
          <a:stretch>
            <a:fillRect/>
          </a:stretch>
        </p:blipFill>
        <p:spPr>
          <a:xfrm>
            <a:off x="0" y="0"/>
            <a:ext cx="12192000" cy="601980"/>
          </a:xfrm>
          <a:prstGeom prst="rect">
            <a:avLst/>
          </a:prstGeom>
        </p:spPr>
      </p:pic>
      <p:pic>
        <p:nvPicPr>
          <p:cNvPr id="11" name="Picture 10">
            <a:extLst>
              <a:ext uri="{FF2B5EF4-FFF2-40B4-BE49-F238E27FC236}">
                <a16:creationId xmlns:a16="http://schemas.microsoft.com/office/drawing/2014/main" id="{13B8ACE2-A88A-B54F-9F78-A9FEA6D58070}"/>
              </a:ext>
            </a:extLst>
          </p:cNvPr>
          <p:cNvPicPr>
            <a:picLocks noChangeAspect="1"/>
          </p:cNvPicPr>
          <p:nvPr userDrawn="1"/>
        </p:nvPicPr>
        <p:blipFill>
          <a:blip r:embed="rId4"/>
          <a:stretch>
            <a:fillRect/>
          </a:stretch>
        </p:blipFill>
        <p:spPr>
          <a:xfrm>
            <a:off x="4684642" y="2005401"/>
            <a:ext cx="2815533" cy="2627831"/>
          </a:xfrm>
          <a:prstGeom prst="rect">
            <a:avLst/>
          </a:prstGeom>
        </p:spPr>
      </p:pic>
    </p:spTree>
    <p:extLst>
      <p:ext uri="{BB962C8B-B14F-4D97-AF65-F5344CB8AC3E}">
        <p14:creationId xmlns:p14="http://schemas.microsoft.com/office/powerpoint/2010/main" val="46727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Tw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4400" b="1">
                <a:solidFill>
                  <a:schemeClr val="bg2">
                    <a:lumMod val="25000"/>
                  </a:schemeClr>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b="0">
                <a:solidFill>
                  <a:schemeClr val="bg2">
                    <a:lumMod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p:cNvSpPr>
            <a:spLocks noGrp="1"/>
          </p:cNvSpPr>
          <p:nvPr>
            <p:ph type="ftr" sz="quarter" idx="11"/>
          </p:nvPr>
        </p:nvSpPr>
        <p:spPr/>
        <p:txBody>
          <a:bodyPr/>
          <a:lstStyle/>
          <a:p>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EC61FA8-746E-F64F-A842-B7F40E0C10AF}" type="datetime1">
              <a:rPr lang="en-US" smtClean="0"/>
              <a:t>12/12/2022</a:t>
            </a:fld>
            <a:endParaRPr lang="en-US"/>
          </a:p>
        </p:txBody>
      </p:sp>
      <p:sp>
        <p:nvSpPr>
          <p:cNvPr id="6" name="Footer Placeholder 5"/>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9E5C17C-D039-4942-8060-68BCA5CFF628}" type="datetime1">
              <a:rPr lang="en-US" smtClean="0"/>
              <a:t>12/12/2022</a:t>
            </a:fld>
            <a:endParaRPr lang="en-US"/>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026807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74E3E6-DDCC-F047-8907-DA8BAA1B377D}" type="datetime1">
              <a:rPr lang="en-US" smtClean="0"/>
              <a:t>12/12/2022</a:t>
            </a:fld>
            <a:endParaRPr lang="en-US"/>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68754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nd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623109-AA64-9541-A890-6158A0CC137D}"/>
              </a:ext>
            </a:extLst>
          </p:cNvPr>
          <p:cNvSpPr/>
          <p:nvPr userDrawn="1"/>
        </p:nvSpPr>
        <p:spPr>
          <a:xfrm>
            <a:off x="0" y="-1"/>
            <a:ext cx="12192000" cy="6904383"/>
          </a:xfrm>
          <a:prstGeom prst="rect">
            <a:avLst/>
          </a:prstGeom>
          <a:solidFill>
            <a:srgbClr val="0037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icture containing object, drawing, clock, light&#10;&#10;Description automatically generated">
            <a:extLst>
              <a:ext uri="{FF2B5EF4-FFF2-40B4-BE49-F238E27FC236}">
                <a16:creationId xmlns:a16="http://schemas.microsoft.com/office/drawing/2014/main" id="{705A32E2-D2B0-EE46-9403-0E1E5AAEBB32}"/>
              </a:ext>
            </a:extLst>
          </p:cNvPr>
          <p:cNvPicPr>
            <a:picLocks noChangeAspect="1"/>
          </p:cNvPicPr>
          <p:nvPr userDrawn="1"/>
        </p:nvPicPr>
        <p:blipFill>
          <a:blip r:embed="rId2">
            <a:alphaModFix amt="5000"/>
          </a:blip>
          <a:stretch>
            <a:fillRect/>
          </a:stretch>
        </p:blipFill>
        <p:spPr>
          <a:xfrm>
            <a:off x="0" y="23190"/>
            <a:ext cx="12192000" cy="6858000"/>
          </a:xfrm>
          <a:prstGeom prst="rect">
            <a:avLst/>
          </a:prstGeom>
        </p:spPr>
      </p:pic>
      <p:pic>
        <p:nvPicPr>
          <p:cNvPr id="10" name="Picture 9">
            <a:extLst>
              <a:ext uri="{FF2B5EF4-FFF2-40B4-BE49-F238E27FC236}">
                <a16:creationId xmlns:a16="http://schemas.microsoft.com/office/drawing/2014/main" id="{ED8E7AEC-D72C-5A41-A3D8-B995AA76BB3D}"/>
              </a:ext>
            </a:extLst>
          </p:cNvPr>
          <p:cNvPicPr>
            <a:picLocks noChangeAspect="1"/>
          </p:cNvPicPr>
          <p:nvPr userDrawn="1"/>
        </p:nvPicPr>
        <p:blipFill>
          <a:blip r:embed="rId3"/>
          <a:stretch>
            <a:fillRect/>
          </a:stretch>
        </p:blipFill>
        <p:spPr>
          <a:xfrm>
            <a:off x="0" y="0"/>
            <a:ext cx="12192000" cy="601980"/>
          </a:xfrm>
          <a:prstGeom prst="rect">
            <a:avLst/>
          </a:prstGeom>
        </p:spPr>
      </p:pic>
      <p:sp>
        <p:nvSpPr>
          <p:cNvPr id="11" name="Title 1">
            <a:extLst>
              <a:ext uri="{FF2B5EF4-FFF2-40B4-BE49-F238E27FC236}">
                <a16:creationId xmlns:a16="http://schemas.microsoft.com/office/drawing/2014/main" id="{EA9CEC32-8DA2-0D42-8A4B-84CAF89861D6}"/>
              </a:ext>
            </a:extLst>
          </p:cNvPr>
          <p:cNvSpPr>
            <a:spLocks noGrp="1"/>
          </p:cNvSpPr>
          <p:nvPr>
            <p:ph type="ctrTitle" hasCustomPrompt="1"/>
          </p:nvPr>
        </p:nvSpPr>
        <p:spPr>
          <a:xfrm>
            <a:off x="1524000" y="4630625"/>
            <a:ext cx="9144000" cy="1088528"/>
          </a:xfrm>
        </p:spPr>
        <p:txBody>
          <a:bodyPr anchor="b">
            <a:normAutofit/>
          </a:bodyPr>
          <a:lstStyle>
            <a:lvl1pPr algn="ctr">
              <a:defRPr sz="3200" b="1">
                <a:solidFill>
                  <a:schemeClr val="bg1"/>
                </a:solidFill>
                <a:latin typeface="Arial" panose="020B0604020202020204" pitchFamily="34" charset="0"/>
                <a:cs typeface="Arial" panose="020B0604020202020204" pitchFamily="34" charset="0"/>
              </a:defRPr>
            </a:lvl1pPr>
          </a:lstStyle>
          <a:p>
            <a:r>
              <a:rPr lang="en-US" dirty="0"/>
              <a:t>Thank You</a:t>
            </a:r>
          </a:p>
        </p:txBody>
      </p:sp>
      <p:pic>
        <p:nvPicPr>
          <p:cNvPr id="7" name="Picture 6">
            <a:extLst>
              <a:ext uri="{FF2B5EF4-FFF2-40B4-BE49-F238E27FC236}">
                <a16:creationId xmlns:a16="http://schemas.microsoft.com/office/drawing/2014/main" id="{505606E2-ED00-7548-A5C0-B4490CE3DC49}"/>
              </a:ext>
            </a:extLst>
          </p:cNvPr>
          <p:cNvPicPr>
            <a:picLocks noChangeAspect="1"/>
          </p:cNvPicPr>
          <p:nvPr userDrawn="1"/>
        </p:nvPicPr>
        <p:blipFill>
          <a:blip r:embed="rId4"/>
          <a:stretch>
            <a:fillRect/>
          </a:stretch>
        </p:blipFill>
        <p:spPr>
          <a:xfrm>
            <a:off x="4684642" y="2005401"/>
            <a:ext cx="2815533" cy="2627831"/>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emf"/><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2059805" y="6244525"/>
            <a:ext cx="7757963" cy="365125"/>
          </a:xfrm>
          <a:prstGeom prst="rect">
            <a:avLst/>
          </a:prstGeom>
        </p:spPr>
        <p:txBody>
          <a:bodyPr vert="horz" lIns="91440" tIns="45720" rIns="91440" bIns="45720" rtlCol="0" anchor="ctr"/>
          <a:lstStyle>
            <a:lvl1pPr algn="ctr">
              <a:defRPr sz="1000">
                <a:solidFill>
                  <a:schemeClr val="tx1">
                    <a:tint val="75000"/>
                  </a:schemeClr>
                </a:solidFill>
                <a:latin typeface="Arial" panose="020B0604020202020204" pitchFamily="34" charset="0"/>
                <a:cs typeface="Arial" panose="020B0604020202020204" pitchFamily="34" charset="0"/>
              </a:defRPr>
            </a:lvl1pPr>
          </a:lstStyle>
          <a:p>
            <a:endParaRPr lang="en-US" dirty="0"/>
          </a:p>
        </p:txBody>
      </p:sp>
      <p:sp>
        <p:nvSpPr>
          <p:cNvPr id="4" name="Date Placeholder 3"/>
          <p:cNvSpPr>
            <a:spLocks noGrp="1"/>
          </p:cNvSpPr>
          <p:nvPr>
            <p:ph type="dt" sz="half" idx="2"/>
          </p:nvPr>
        </p:nvSpPr>
        <p:spPr>
          <a:xfrm>
            <a:off x="838200" y="6244525"/>
            <a:ext cx="1221606" cy="365125"/>
          </a:xfrm>
          <a:prstGeom prst="rect">
            <a:avLst/>
          </a:prstGeom>
        </p:spPr>
        <p:txBody>
          <a:bodyPr vert="horz" lIns="91440" tIns="45720" rIns="91440" bIns="45720" rtlCol="0" anchor="ctr"/>
          <a:lstStyle>
            <a:lvl1pPr algn="ctr">
              <a:defRPr sz="1000">
                <a:solidFill>
                  <a:schemeClr val="bg2">
                    <a:lumMod val="25000"/>
                  </a:schemeClr>
                </a:solidFill>
                <a:latin typeface="Arial" panose="020B0604020202020204" pitchFamily="34" charset="0"/>
                <a:cs typeface="Arial" panose="020B0604020202020204" pitchFamily="34" charset="0"/>
              </a:defRPr>
            </a:lvl1pPr>
          </a:lstStyle>
          <a:p>
            <a:fld id="{363DA18A-6B7A-CE45-BFF9-2A2150835B0C}" type="datetime1">
              <a:rPr lang="en-US" smtClean="0"/>
              <a:pPr/>
              <a:t>12/12/2022</a:t>
            </a:fld>
            <a:endParaRPr lang="en-US" dirty="0"/>
          </a:p>
        </p:txBody>
      </p:sp>
      <p:sp>
        <p:nvSpPr>
          <p:cNvPr id="11" name="TextBox 10">
            <a:extLst>
              <a:ext uri="{FF2B5EF4-FFF2-40B4-BE49-F238E27FC236}">
                <a16:creationId xmlns:a16="http://schemas.microsoft.com/office/drawing/2014/main" id="{9D06FEFB-E274-8849-92EE-B35DD6E9A574}"/>
              </a:ext>
            </a:extLst>
          </p:cNvPr>
          <p:cNvSpPr txBox="1"/>
          <p:nvPr userDrawn="1"/>
        </p:nvSpPr>
        <p:spPr>
          <a:xfrm>
            <a:off x="149629" y="6244525"/>
            <a:ext cx="688571" cy="365125"/>
          </a:xfrm>
          <a:prstGeom prst="rect">
            <a:avLst/>
          </a:prstGeom>
          <a:noFill/>
        </p:spPr>
        <p:txBody>
          <a:bodyPr wrap="square" rtlCol="0" anchor="ctr" anchorCtr="0">
            <a:noAutofit/>
          </a:bodyPr>
          <a:lstStyle/>
          <a:p>
            <a:pPr algn="ctr"/>
            <a:fld id="{479BDA1F-085D-3742-BB72-CE0249E0F669}" type="slidenum">
              <a:rPr lang="en-US" sz="1000" smtClean="0">
                <a:solidFill>
                  <a:schemeClr val="bg1">
                    <a:lumMod val="50000"/>
                  </a:schemeClr>
                </a:solidFill>
                <a:latin typeface="Arial" panose="020B0604020202020204" pitchFamily="34" charset="0"/>
                <a:cs typeface="Arial" panose="020B0604020202020204" pitchFamily="34" charset="0"/>
              </a:rPr>
              <a:pPr algn="ctr"/>
              <a:t>‹#›</a:t>
            </a:fld>
            <a:endParaRPr lang="en-US" sz="1000" dirty="0">
              <a:solidFill>
                <a:schemeClr val="bg1">
                  <a:lumMod val="50000"/>
                </a:schemeClr>
              </a:solidFill>
              <a:latin typeface="Arial" panose="020B0604020202020204" pitchFamily="34" charset="0"/>
              <a:cs typeface="Arial" panose="020B0604020202020204" pitchFamily="34" charset="0"/>
            </a:endParaRPr>
          </a:p>
        </p:txBody>
      </p:sp>
      <p:pic>
        <p:nvPicPr>
          <p:cNvPr id="15" name="Picture 14">
            <a:extLst>
              <a:ext uri="{FF2B5EF4-FFF2-40B4-BE49-F238E27FC236}">
                <a16:creationId xmlns:a16="http://schemas.microsoft.com/office/drawing/2014/main" id="{AFE27D1F-2A68-4F40-B35E-94B3A9B87758}"/>
              </a:ext>
            </a:extLst>
          </p:cNvPr>
          <p:cNvPicPr>
            <a:picLocks noChangeAspect="1"/>
          </p:cNvPicPr>
          <p:nvPr userDrawn="1"/>
        </p:nvPicPr>
        <p:blipFill>
          <a:blip r:embed="rId9"/>
          <a:stretch>
            <a:fillRect/>
          </a:stretch>
        </p:blipFill>
        <p:spPr>
          <a:xfrm>
            <a:off x="0" y="0"/>
            <a:ext cx="12192000" cy="565873"/>
          </a:xfrm>
          <a:prstGeom prst="rect">
            <a:avLst/>
          </a:prstGeom>
        </p:spPr>
      </p:pic>
      <p:pic>
        <p:nvPicPr>
          <p:cNvPr id="16" name="Picture 15">
            <a:extLst>
              <a:ext uri="{FF2B5EF4-FFF2-40B4-BE49-F238E27FC236}">
                <a16:creationId xmlns:a16="http://schemas.microsoft.com/office/drawing/2014/main" id="{712BA719-F369-6F40-8649-025F39D1E1AB}"/>
              </a:ext>
            </a:extLst>
          </p:cNvPr>
          <p:cNvPicPr>
            <a:picLocks noChangeAspect="1"/>
          </p:cNvPicPr>
          <p:nvPr userDrawn="1"/>
        </p:nvPicPr>
        <p:blipFill>
          <a:blip r:embed="rId10"/>
          <a:stretch>
            <a:fillRect/>
          </a:stretch>
        </p:blipFill>
        <p:spPr>
          <a:xfrm>
            <a:off x="11025046" y="159161"/>
            <a:ext cx="837378" cy="781552"/>
          </a:xfrm>
          <a:prstGeom prst="rect">
            <a:avLst/>
          </a:prstGeom>
        </p:spPr>
      </p:pic>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2" r:id="rId3"/>
    <p:sldLayoutId id="2147483652" r:id="rId4"/>
    <p:sldLayoutId id="2147483654" r:id="rId5"/>
    <p:sldLayoutId id="2147483655" r:id="rId6"/>
    <p:sldLayoutId id="2147483663" r:id="rId7"/>
  </p:sldLayoutIdLst>
  <p:hf hdr="0"/>
  <p:txStyles>
    <p:titleStyle>
      <a:lvl1pPr algn="l" defTabSz="914400" rtl="0" eaLnBrk="1" latinLnBrk="0" hangingPunct="1">
        <a:lnSpc>
          <a:spcPct val="90000"/>
        </a:lnSpc>
        <a:spcBef>
          <a:spcPct val="0"/>
        </a:spcBef>
        <a:buNone/>
        <a:defRPr sz="3200" b="1" kern="1200">
          <a:solidFill>
            <a:schemeClr val="bg2">
              <a:lumMod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a:buChar char="•"/>
        <a:defRPr sz="2400" b="1" kern="1200">
          <a:solidFill>
            <a:schemeClr val="bg2">
              <a:lumMod val="2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a:buChar char="•"/>
        <a:defRPr sz="2000" kern="1200">
          <a:solidFill>
            <a:schemeClr val="bg2">
              <a:lumMod val="2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a:buChar char="•"/>
        <a:defRPr sz="1800" kern="1200">
          <a:solidFill>
            <a:schemeClr val="bg2">
              <a:lumMod val="2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a:buChar char="•"/>
        <a:defRPr sz="1600" kern="1200">
          <a:solidFill>
            <a:schemeClr val="bg2">
              <a:lumMod val="2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a:buChar char="•"/>
        <a:defRPr sz="1600" kern="1200">
          <a:solidFill>
            <a:schemeClr val="bg2">
              <a:lumMod val="2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udio 2">
            <a:hlinkClick r:id="" action="ppaction://media"/>
            <a:extLst>
              <a:ext uri="{FF2B5EF4-FFF2-40B4-BE49-F238E27FC236}">
                <a16:creationId xmlns:a16="http://schemas.microsoft.com/office/drawing/2014/main" id="{83CEF025-EE91-6210-3F74-F0A824256A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76914611"/>
      </p:ext>
    </p:extLst>
  </p:cSld>
  <p:clrMapOvr>
    <a:masterClrMapping/>
  </p:clrMapOvr>
  <mc:AlternateContent xmlns:mc="http://schemas.openxmlformats.org/markup-compatibility/2006" xmlns:p14="http://schemas.microsoft.com/office/powerpoint/2010/main">
    <mc:Choice Requires="p14">
      <p:transition spd="med" p14:dur="700" advTm="12107">
        <p:fade/>
      </p:transition>
    </mc:Choice>
    <mc:Fallback xmlns="">
      <p:transition spd="med" advTm="1210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4A743-8ED7-8A07-24D3-26B94E9A1C92}"/>
              </a:ext>
            </a:extLst>
          </p:cNvPr>
          <p:cNvSpPr>
            <a:spLocks noGrp="1"/>
          </p:cNvSpPr>
          <p:nvPr>
            <p:ph type="title"/>
          </p:nvPr>
        </p:nvSpPr>
        <p:spPr/>
        <p:txBody>
          <a:bodyPr/>
          <a:lstStyle/>
          <a:p>
            <a:r>
              <a:rPr lang="en-US" dirty="0"/>
              <a:t>Model Validation</a:t>
            </a:r>
          </a:p>
        </p:txBody>
      </p:sp>
      <p:sp>
        <p:nvSpPr>
          <p:cNvPr id="3" name="Content Placeholder 2">
            <a:extLst>
              <a:ext uri="{FF2B5EF4-FFF2-40B4-BE49-F238E27FC236}">
                <a16:creationId xmlns:a16="http://schemas.microsoft.com/office/drawing/2014/main" id="{D00B40A3-774B-AB21-1998-F1EB4A5C5141}"/>
              </a:ext>
            </a:extLst>
          </p:cNvPr>
          <p:cNvSpPr>
            <a:spLocks noGrp="1"/>
          </p:cNvSpPr>
          <p:nvPr>
            <p:ph idx="1"/>
          </p:nvPr>
        </p:nvSpPr>
        <p:spPr/>
        <p:txBody>
          <a:bodyPr/>
          <a:lstStyle/>
          <a:p>
            <a:r>
              <a:rPr lang="en-US" sz="1800" b="1" dirty="0">
                <a:effectLst/>
                <a:latin typeface="Calibri" panose="020F0502020204030204" pitchFamily="34" charset="0"/>
                <a:ea typeface="Calibri" panose="020F0502020204030204" pitchFamily="34" charset="0"/>
                <a:cs typeface="Arial" panose="020B0604020202020204" pitchFamily="34" charset="0"/>
              </a:rPr>
              <a:t>AUC (Area under Curve): </a:t>
            </a:r>
            <a:r>
              <a:rPr lang="en-US" sz="1800" dirty="0">
                <a:effectLst/>
                <a:latin typeface="Calibri" panose="020F0502020204030204" pitchFamily="34" charset="0"/>
                <a:ea typeface="Calibri" panose="020F0502020204030204" pitchFamily="34" charset="0"/>
                <a:cs typeface="Arial" panose="020B0604020202020204" pitchFamily="34" charset="0"/>
              </a:rPr>
              <a:t>For further checks, the second method we are using is the AUC of  ROC (Receiver Operator Characteristic). We chose 0.5 as the threshold for making “yes” (or positive) predictions. The area under the curve for the model is </a:t>
            </a:r>
            <a:r>
              <a:rPr lang="en-US" sz="1800" dirty="0">
                <a:latin typeface="Calibri" panose="020F0502020204030204" pitchFamily="34" charset="0"/>
                <a:ea typeface="Calibri" panose="020F0502020204030204" pitchFamily="34" charset="0"/>
              </a:rPr>
              <a:t>90</a:t>
            </a:r>
            <a:r>
              <a:rPr lang="en-US" sz="1800" dirty="0">
                <a:effectLst/>
                <a:latin typeface="Calibri" panose="020F0502020204030204" pitchFamily="34" charset="0"/>
                <a:ea typeface="Calibri" panose="020F0502020204030204" pitchFamily="34" charset="0"/>
                <a:cs typeface="Arial" panose="020B0604020202020204" pitchFamily="34" charset="0"/>
              </a:rPr>
              <a:t>% which is a very good indicator of our model being very accurate.</a:t>
            </a:r>
          </a:p>
          <a:p>
            <a:endParaRPr lang="en-US" dirty="0"/>
          </a:p>
        </p:txBody>
      </p:sp>
      <p:sp>
        <p:nvSpPr>
          <p:cNvPr id="4" name="Date Placeholder 3">
            <a:extLst>
              <a:ext uri="{FF2B5EF4-FFF2-40B4-BE49-F238E27FC236}">
                <a16:creationId xmlns:a16="http://schemas.microsoft.com/office/drawing/2014/main" id="{E0498968-6685-5BD6-D826-462E548552D8}"/>
              </a:ext>
            </a:extLst>
          </p:cNvPr>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a:extLst>
              <a:ext uri="{FF2B5EF4-FFF2-40B4-BE49-F238E27FC236}">
                <a16:creationId xmlns:a16="http://schemas.microsoft.com/office/drawing/2014/main" id="{27B3A4B8-96B8-480D-8271-A0ABA2E34114}"/>
              </a:ext>
            </a:extLst>
          </p:cNvPr>
          <p:cNvSpPr>
            <a:spLocks noGrp="1"/>
          </p:cNvSpPr>
          <p:nvPr>
            <p:ph type="ftr" sz="quarter" idx="11"/>
          </p:nvPr>
        </p:nvSpPr>
        <p:spPr/>
        <p:txBody>
          <a:bodyPr/>
          <a:lstStyle/>
          <a:p>
            <a:endParaRPr lang="en-US"/>
          </a:p>
        </p:txBody>
      </p:sp>
      <p:pic>
        <p:nvPicPr>
          <p:cNvPr id="8" name="Picture 7">
            <a:extLst>
              <a:ext uri="{FF2B5EF4-FFF2-40B4-BE49-F238E27FC236}">
                <a16:creationId xmlns:a16="http://schemas.microsoft.com/office/drawing/2014/main" id="{915B8614-0887-EBF5-DC56-2340E4922B05}"/>
              </a:ext>
            </a:extLst>
          </p:cNvPr>
          <p:cNvPicPr>
            <a:picLocks noChangeAspect="1"/>
          </p:cNvPicPr>
          <p:nvPr/>
        </p:nvPicPr>
        <p:blipFill>
          <a:blip r:embed="rId4"/>
          <a:stretch>
            <a:fillRect/>
          </a:stretch>
        </p:blipFill>
        <p:spPr>
          <a:xfrm>
            <a:off x="557212" y="2690496"/>
            <a:ext cx="5943600" cy="3439160"/>
          </a:xfrm>
          <a:prstGeom prst="rect">
            <a:avLst/>
          </a:prstGeom>
          <a:ln>
            <a:noFill/>
          </a:ln>
          <a:effectLst>
            <a:outerShdw blurRad="292100" dist="139700" dir="2700000" algn="tl" rotWithShape="0">
              <a:srgbClr val="333333">
                <a:alpha val="65000"/>
              </a:srgbClr>
            </a:outerShdw>
          </a:effectLst>
        </p:spPr>
      </p:pic>
      <p:pic>
        <p:nvPicPr>
          <p:cNvPr id="10" name="Picture 9">
            <a:extLst>
              <a:ext uri="{FF2B5EF4-FFF2-40B4-BE49-F238E27FC236}">
                <a16:creationId xmlns:a16="http://schemas.microsoft.com/office/drawing/2014/main" id="{7A74917C-F59C-4B7C-637B-CC57737E3383}"/>
              </a:ext>
            </a:extLst>
          </p:cNvPr>
          <p:cNvPicPr>
            <a:picLocks noChangeAspect="1"/>
          </p:cNvPicPr>
          <p:nvPr/>
        </p:nvPicPr>
        <p:blipFill>
          <a:blip r:embed="rId5"/>
          <a:stretch>
            <a:fillRect/>
          </a:stretch>
        </p:blipFill>
        <p:spPr>
          <a:xfrm>
            <a:off x="6748145" y="3856989"/>
            <a:ext cx="4986655" cy="824547"/>
          </a:xfrm>
          <a:prstGeom prst="rect">
            <a:avLst/>
          </a:prstGeom>
          <a:ln>
            <a:noFill/>
          </a:ln>
          <a:effectLst>
            <a:outerShdw blurRad="292100" dist="139700" dir="2700000" algn="tl" rotWithShape="0">
              <a:srgbClr val="333333">
                <a:alpha val="65000"/>
              </a:srgbClr>
            </a:outerShdw>
          </a:effectLst>
        </p:spPr>
      </p:pic>
      <p:pic>
        <p:nvPicPr>
          <p:cNvPr id="6" name="Audio 5">
            <a:hlinkClick r:id="" action="ppaction://media"/>
            <a:extLst>
              <a:ext uri="{FF2B5EF4-FFF2-40B4-BE49-F238E27FC236}">
                <a16:creationId xmlns:a16="http://schemas.microsoft.com/office/drawing/2014/main" id="{3A944A63-DA8A-6154-873A-897A6B64EE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772343038"/>
      </p:ext>
    </p:extLst>
  </p:cSld>
  <p:clrMapOvr>
    <a:masterClrMapping/>
  </p:clrMapOvr>
  <mc:AlternateContent xmlns:mc="http://schemas.openxmlformats.org/markup-compatibility/2006">
    <mc:Choice xmlns:p14="http://schemas.microsoft.com/office/powerpoint/2010/main" Requires="p14">
      <p:transition spd="slow" p14:dur="2000" advTm="34236"/>
    </mc:Choice>
    <mc:Fallback>
      <p:transition spd="slow" advTm="34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16" x="12098338" y="3621088"/>
          <p14:tracePt t="1118" x="12012613" y="3640138"/>
          <p14:tracePt t="1124" x="11972925" y="3648075"/>
          <p14:tracePt t="1129" x="11909425" y="3667125"/>
          <p14:tracePt t="1136" x="11891963" y="3670300"/>
          <p14:tracePt t="1143" x="11869738" y="3679825"/>
          <p14:tracePt t="1152" x="11855450" y="3684588"/>
          <p14:tracePt t="1158" x="11837988" y="3689350"/>
          <p14:tracePt t="1165" x="11820525" y="3697288"/>
          <p14:tracePt t="1172" x="11806238" y="3702050"/>
          <p14:tracePt t="1177" x="11801475" y="3702050"/>
          <p14:tracePt t="1187" x="11788775" y="3702050"/>
          <p14:tracePt t="1193" x="11784013" y="3716338"/>
          <p14:tracePt t="1199" x="11771313" y="3716338"/>
          <p14:tracePt t="1206" x="11761788" y="3716338"/>
          <p14:tracePt t="1581" x="11761788" y="3702050"/>
          <p14:tracePt t="1586" x="11744325" y="3652838"/>
          <p14:tracePt t="1593" x="11725275" y="3581400"/>
          <p14:tracePt t="1601" x="11707813" y="3505200"/>
          <p14:tracePt t="1607" x="11698288" y="3433763"/>
          <p14:tracePt t="1614" x="11690350" y="3379788"/>
          <p14:tracePt t="1620" x="11680825" y="3330575"/>
          <p14:tracePt t="1628" x="11671300" y="3281363"/>
          <p14:tracePt t="1634" x="11668125" y="3232150"/>
          <p14:tracePt t="1642" x="11668125" y="3195638"/>
          <p14:tracePt t="1650" x="11668125" y="3173413"/>
          <p14:tracePt t="1656" x="11668125" y="3155950"/>
          <p14:tracePt t="1662" x="11668125" y="3128963"/>
          <p14:tracePt t="1670" x="11668125" y="3114675"/>
          <p14:tracePt t="1677" x="11668125" y="3087688"/>
          <p14:tracePt t="1684" x="11676063" y="3060700"/>
          <p14:tracePt t="1690" x="11680825" y="3035300"/>
          <p14:tracePt t="1696" x="11680825" y="3016250"/>
          <p14:tracePt t="1704" x="11695113" y="2994025"/>
          <p14:tracePt t="29567" x="11690350" y="3008313"/>
          <p14:tracePt t="29574" x="11676063" y="3021013"/>
          <p14:tracePt t="29581" x="11663363" y="3025775"/>
          <p14:tracePt t="29589" x="11631613" y="3048000"/>
          <p14:tracePt t="29595" x="11569700" y="3097213"/>
          <p14:tracePt t="29602" x="11479213" y="3155950"/>
          <p14:tracePt t="29609" x="11425238" y="3182938"/>
          <p14:tracePt t="29616" x="11363325" y="3217863"/>
          <p14:tracePt t="29623" x="11287125" y="3259138"/>
          <p14:tracePt t="29629" x="11218863" y="3286125"/>
          <p14:tracePt t="29636" x="11156950" y="3313113"/>
          <p14:tracePt t="29643" x="11115675" y="3325813"/>
          <p14:tracePt t="29650" x="11066463" y="3335338"/>
          <p14:tracePt t="29658" x="11012488" y="3352800"/>
          <p14:tracePt t="29663" x="10977563" y="3352800"/>
          <p14:tracePt t="29671" x="10914063" y="3379788"/>
          <p14:tracePt t="29677" x="10852150" y="3397250"/>
          <p14:tracePt t="29686" x="10798175" y="3406775"/>
          <p14:tracePt t="29692" x="10739438" y="3416300"/>
          <p14:tracePt t="29698" x="10699750" y="3433763"/>
          <p14:tracePt t="29705" x="10645775" y="3441700"/>
          <p14:tracePt t="29712" x="10628313" y="3455988"/>
          <p14:tracePt t="29719" x="10601325" y="3468688"/>
          <p14:tracePt t="29726" x="10587038" y="3468688"/>
          <p14:tracePt t="29733" x="10574338" y="3468688"/>
          <p14:tracePt t="29740" x="10564813" y="3482975"/>
          <p14:tracePt t="29747" x="10555288" y="3482975"/>
          <p14:tracePt t="29754" x="10552113" y="3487738"/>
          <p14:tracePt t="29760" x="10547350" y="3492500"/>
          <p14:tracePt t="29767" x="10542588" y="3492500"/>
          <p14:tracePt t="29775" x="10537825" y="3492500"/>
          <p14:tracePt t="29789" x="10533063" y="3495675"/>
          <p14:tracePt t="29802" x="10528300" y="3500438"/>
          <p14:tracePt t="29809" x="10520363" y="3500438"/>
          <p14:tracePt t="30121" x="10448925" y="3514725"/>
          <p14:tracePt t="30127" x="10372725" y="3544888"/>
          <p14:tracePt t="30134" x="10264775" y="3563938"/>
          <p14:tracePt t="30141" x="10156825" y="3586163"/>
          <p14:tracePt t="30148" x="10004425" y="3603625"/>
          <p14:tracePt t="30154" x="9717088" y="3667125"/>
          <p14:tracePt t="30161" x="9448800" y="3738563"/>
          <p14:tracePt t="30169" x="9232900" y="3797300"/>
          <p14:tracePt t="30176" x="9126538" y="3814763"/>
          <p14:tracePt t="30181" x="8982075" y="3859213"/>
          <p14:tracePt t="30189" x="8883650" y="3895725"/>
          <p14:tracePt t="30195" x="8799513" y="3917950"/>
          <p14:tracePt t="30202" x="8736013" y="3944938"/>
          <p14:tracePt t="30210" x="8659813" y="3971925"/>
          <p14:tracePt t="30216" x="8583613" y="3998913"/>
          <p14:tracePt t="30224" x="8529638" y="4025900"/>
          <p14:tracePt t="30230" x="8489950" y="4051300"/>
          <p14:tracePt t="30238" x="8458200" y="4065588"/>
          <p14:tracePt t="30245" x="8440738" y="4087813"/>
          <p14:tracePt t="30252" x="8418513" y="4092575"/>
          <p14:tracePt t="30258" x="8399463" y="4105275"/>
          <p14:tracePt t="30264" x="8394700" y="4110038"/>
          <p14:tracePt t="30273" x="8382000" y="4119563"/>
          <p14:tracePt t="30279" x="8377238" y="4124325"/>
          <p14:tracePt t="30286" x="8372475" y="4127500"/>
          <p14:tracePt t="30941" x="8610600" y="4043363"/>
          <p14:tracePt t="30948" x="8955088" y="3913188"/>
          <p14:tracePt t="30956" x="9153525" y="3846513"/>
          <p14:tracePt t="30962" x="9328150" y="3797300"/>
          <p14:tracePt t="30969" x="9547225" y="3729038"/>
          <p14:tracePt t="30976" x="9690100" y="3694113"/>
          <p14:tracePt t="30982" x="9829800" y="3675063"/>
          <p14:tracePt t="30990" x="9959975" y="3662363"/>
          <p14:tracePt t="30996" x="10080625" y="3644900"/>
          <p14:tracePt t="31003" x="10210800" y="3635375"/>
          <p14:tracePt t="31010" x="10296525" y="3625850"/>
          <p14:tracePt t="31017" x="10367963" y="3617913"/>
          <p14:tracePt t="31025" x="10452100" y="3617913"/>
          <p14:tracePt t="31032" x="10525125" y="3617913"/>
          <p14:tracePt t="31037" x="10596563" y="3617913"/>
          <p14:tracePt t="31044" x="10645775" y="3617913"/>
          <p14:tracePt t="31052" x="10672763" y="3617913"/>
          <p14:tracePt t="31058" x="10690225" y="3617913"/>
          <p14:tracePt t="31065" x="10704513" y="3617913"/>
          <p14:tracePt t="31073" x="10721975" y="3617913"/>
          <p14:tracePt t="31079" x="10726738" y="3608388"/>
          <p14:tracePt t="31086" x="10731500" y="3608388"/>
          <p14:tracePt t="31093" x="10734675" y="3608388"/>
          <p14:tracePt t="31099" x="10739438" y="3603625"/>
          <p14:tracePt t="31113" x="10748963" y="3598863"/>
          <p14:tracePt t="31409" x="10936288" y="3559175"/>
          <p14:tracePt t="31415" x="11341100" y="3492500"/>
          <p14:tracePt t="31423" x="11649075" y="3429000"/>
          <p14:tracePt t="31430" x="11788775" y="3411538"/>
          <p14:tracePt t="31437" x="11926888" y="3389313"/>
          <p14:tracePt t="31443" x="12034838" y="3379788"/>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Overview and Discussion</a:t>
            </a:r>
          </a:p>
        </p:txBody>
      </p:sp>
      <p:sp>
        <p:nvSpPr>
          <p:cNvPr id="7" name="Date Placeholder 6"/>
          <p:cNvSpPr>
            <a:spLocks noGrp="1"/>
          </p:cNvSpPr>
          <p:nvPr>
            <p:ph type="dt" sz="half" idx="10"/>
          </p:nvPr>
        </p:nvSpPr>
        <p:spPr/>
        <p:txBody>
          <a:bodyPr/>
          <a:lstStyle/>
          <a:p>
            <a:fld id="{F53A8CD9-5938-F545-90DA-ABD65B419F37}" type="datetime1">
              <a:rPr lang="en-US" smtClean="0"/>
              <a:t>12/12/2022</a:t>
            </a:fld>
            <a:endParaRPr lang="en-US"/>
          </a:p>
        </p:txBody>
      </p:sp>
      <p:sp>
        <p:nvSpPr>
          <p:cNvPr id="8" name="Footer Placeholder 7"/>
          <p:cNvSpPr>
            <a:spLocks noGrp="1"/>
          </p:cNvSpPr>
          <p:nvPr>
            <p:ph type="ftr" sz="quarter" idx="11"/>
          </p:nvPr>
        </p:nvSpPr>
        <p:spPr/>
        <p:txBody>
          <a:bodyPr/>
          <a:lstStyle/>
          <a:p>
            <a:endParaRPr lang="en-US" dirty="0"/>
          </a:p>
        </p:txBody>
      </p:sp>
      <p:sp>
        <p:nvSpPr>
          <p:cNvPr id="6" name="Content Placeholder 5">
            <a:extLst>
              <a:ext uri="{FF2B5EF4-FFF2-40B4-BE49-F238E27FC236}">
                <a16:creationId xmlns:a16="http://schemas.microsoft.com/office/drawing/2014/main" id="{FC02D64E-F88C-687A-CE4D-B1733535DD74}"/>
              </a:ext>
            </a:extLst>
          </p:cNvPr>
          <p:cNvSpPr>
            <a:spLocks noGrp="1"/>
          </p:cNvSpPr>
          <p:nvPr>
            <p:ph idx="1"/>
          </p:nvPr>
        </p:nvSpPr>
        <p:spPr>
          <a:xfrm>
            <a:off x="838200" y="1825625"/>
            <a:ext cx="10515600" cy="4351338"/>
          </a:xfrm>
        </p:spPr>
        <p:txBody>
          <a:bodyPr>
            <a:normAutofit/>
          </a:bodyPr>
          <a:lstStyle/>
          <a:p>
            <a:r>
              <a:rPr lang="en-US" b="0" i="0" dirty="0">
                <a:solidFill>
                  <a:srgbClr val="002060"/>
                </a:solidFill>
                <a:effectLst/>
              </a:rPr>
              <a:t>The company wants to focus on not losing the existing customers as marketing the product and gaining new customers is expensive as compared to retaining the customers. The model we developed can predict 88.9 % accurate results.</a:t>
            </a:r>
          </a:p>
          <a:p>
            <a:r>
              <a:rPr lang="en-US" b="0" i="0" dirty="0">
                <a:solidFill>
                  <a:srgbClr val="002060"/>
                </a:solidFill>
                <a:effectLst/>
              </a:rPr>
              <a:t>The logistic regression model can help the company determine the customers likely to churn. The model uses state, </a:t>
            </a:r>
            <a:r>
              <a:rPr lang="en-US" b="0" i="0" dirty="0" err="1">
                <a:solidFill>
                  <a:srgbClr val="002060"/>
                </a:solidFill>
                <a:effectLst/>
              </a:rPr>
              <a:t>international_plan</a:t>
            </a:r>
            <a:r>
              <a:rPr lang="en-US" b="0" i="0" dirty="0">
                <a:solidFill>
                  <a:srgbClr val="002060"/>
                </a:solidFill>
                <a:effectLst/>
              </a:rPr>
              <a:t>, </a:t>
            </a:r>
            <a:r>
              <a:rPr lang="en-US" b="0" i="0" dirty="0" err="1">
                <a:solidFill>
                  <a:srgbClr val="002060"/>
                </a:solidFill>
                <a:effectLst/>
              </a:rPr>
              <a:t>voice_mail_plan</a:t>
            </a:r>
            <a:r>
              <a:rPr lang="en-US" b="0" i="0" dirty="0">
                <a:solidFill>
                  <a:srgbClr val="002060"/>
                </a:solidFill>
                <a:effectLst/>
              </a:rPr>
              <a:t> , </a:t>
            </a:r>
            <a:r>
              <a:rPr lang="en-US" b="0" i="0" dirty="0" err="1">
                <a:solidFill>
                  <a:srgbClr val="002060"/>
                </a:solidFill>
                <a:effectLst/>
              </a:rPr>
              <a:t>total_day_charge</a:t>
            </a:r>
            <a:r>
              <a:rPr lang="en-US" b="0" i="0" dirty="0">
                <a:solidFill>
                  <a:srgbClr val="002060"/>
                </a:solidFill>
                <a:effectLst/>
              </a:rPr>
              <a:t> ,  </a:t>
            </a:r>
            <a:r>
              <a:rPr lang="en-US" b="0" i="0" dirty="0" err="1">
                <a:solidFill>
                  <a:srgbClr val="002060"/>
                </a:solidFill>
                <a:effectLst/>
              </a:rPr>
              <a:t>total_intl_calls</a:t>
            </a:r>
            <a:r>
              <a:rPr lang="en-US" b="0" i="0" dirty="0">
                <a:solidFill>
                  <a:srgbClr val="002060"/>
                </a:solidFill>
                <a:effectLst/>
              </a:rPr>
              <a:t>, </a:t>
            </a:r>
            <a:r>
              <a:rPr lang="en-US" b="0" i="0" dirty="0" err="1">
                <a:solidFill>
                  <a:srgbClr val="002060"/>
                </a:solidFill>
                <a:effectLst/>
              </a:rPr>
              <a:t>number_customer_service_calls</a:t>
            </a:r>
            <a:r>
              <a:rPr lang="en-US" b="0" i="0" dirty="0">
                <a:solidFill>
                  <a:srgbClr val="002060"/>
                </a:solidFill>
                <a:effectLst/>
              </a:rPr>
              <a:t> as predictors.</a:t>
            </a:r>
          </a:p>
          <a:p>
            <a:r>
              <a:rPr lang="en-US" b="0" i="0" dirty="0">
                <a:solidFill>
                  <a:srgbClr val="002060"/>
                </a:solidFill>
                <a:effectLst/>
              </a:rPr>
              <a:t>As per the model prediction, the company can offer suitable offers only to those that customers are going to churn to other competitors to prevent that from happening.</a:t>
            </a:r>
            <a:br>
              <a:rPr lang="en-US" b="0" i="0" dirty="0">
                <a:solidFill>
                  <a:srgbClr val="002060"/>
                </a:solidFill>
                <a:effectLst/>
              </a:rPr>
            </a:br>
            <a:endParaRPr lang="en-US" b="0" i="0" dirty="0">
              <a:solidFill>
                <a:srgbClr val="002060"/>
              </a:solidFill>
              <a:effectLst/>
            </a:endParaRPr>
          </a:p>
          <a:p>
            <a:endParaRPr lang="en-US" dirty="0"/>
          </a:p>
        </p:txBody>
      </p:sp>
      <p:pic>
        <p:nvPicPr>
          <p:cNvPr id="2" name="Audio 1">
            <a:hlinkClick r:id="" action="ppaction://media"/>
            <a:extLst>
              <a:ext uri="{FF2B5EF4-FFF2-40B4-BE49-F238E27FC236}">
                <a16:creationId xmlns:a16="http://schemas.microsoft.com/office/drawing/2014/main" id="{EDF5A834-597E-A160-E60A-0D69DAD83F0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537938158"/>
      </p:ext>
    </p:extLst>
  </p:cSld>
  <p:clrMapOvr>
    <a:masterClrMapping/>
  </p:clrMapOvr>
  <mc:AlternateContent xmlns:mc="http://schemas.openxmlformats.org/markup-compatibility/2006">
    <mc:Choice xmlns:p14="http://schemas.microsoft.com/office/powerpoint/2010/main" Requires="p14">
      <p:transition spd="med" p14:dur="700" advTm="782">
        <p:fade/>
      </p:transition>
    </mc:Choice>
    <mc:Fallback>
      <p:transition spd="med" advTm="7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Overview and Discussion</a:t>
            </a:r>
          </a:p>
        </p:txBody>
      </p:sp>
      <p:sp>
        <p:nvSpPr>
          <p:cNvPr id="7" name="Date Placeholder 6"/>
          <p:cNvSpPr>
            <a:spLocks noGrp="1"/>
          </p:cNvSpPr>
          <p:nvPr>
            <p:ph type="dt" sz="half" idx="10"/>
          </p:nvPr>
        </p:nvSpPr>
        <p:spPr/>
        <p:txBody>
          <a:bodyPr/>
          <a:lstStyle/>
          <a:p>
            <a:fld id="{F53A8CD9-5938-F545-90DA-ABD65B419F37}" type="datetime1">
              <a:rPr lang="en-US" smtClean="0"/>
              <a:t>12/12/2022</a:t>
            </a:fld>
            <a:endParaRPr lang="en-US"/>
          </a:p>
        </p:txBody>
      </p:sp>
      <p:sp>
        <p:nvSpPr>
          <p:cNvPr id="8" name="Footer Placeholder 7"/>
          <p:cNvSpPr>
            <a:spLocks noGrp="1"/>
          </p:cNvSpPr>
          <p:nvPr>
            <p:ph type="ftr" sz="quarter" idx="11"/>
          </p:nvPr>
        </p:nvSpPr>
        <p:spPr/>
        <p:txBody>
          <a:bodyPr/>
          <a:lstStyle/>
          <a:p>
            <a:endParaRPr lang="en-US" dirty="0"/>
          </a:p>
        </p:txBody>
      </p:sp>
      <p:sp>
        <p:nvSpPr>
          <p:cNvPr id="6" name="Content Placeholder 5">
            <a:extLst>
              <a:ext uri="{FF2B5EF4-FFF2-40B4-BE49-F238E27FC236}">
                <a16:creationId xmlns:a16="http://schemas.microsoft.com/office/drawing/2014/main" id="{FC02D64E-F88C-687A-CE4D-B1733535DD74}"/>
              </a:ext>
            </a:extLst>
          </p:cNvPr>
          <p:cNvSpPr>
            <a:spLocks noGrp="1"/>
          </p:cNvSpPr>
          <p:nvPr>
            <p:ph idx="1"/>
          </p:nvPr>
        </p:nvSpPr>
        <p:spPr>
          <a:xfrm>
            <a:off x="838200" y="2400299"/>
            <a:ext cx="10515600" cy="3776663"/>
          </a:xfrm>
        </p:spPr>
        <p:txBody>
          <a:bodyPr>
            <a:normAutofit/>
          </a:bodyPr>
          <a:lstStyle/>
          <a:p>
            <a:r>
              <a:rPr lang="en-US" b="0" i="0" dirty="0">
                <a:solidFill>
                  <a:srgbClr val="002060"/>
                </a:solidFill>
                <a:effectLst/>
              </a:rPr>
              <a:t>In addition to the model prediction the company might add the below to </a:t>
            </a:r>
            <a:r>
              <a:rPr lang="en-US" b="0" dirty="0">
                <a:solidFill>
                  <a:srgbClr val="002060"/>
                </a:solidFill>
              </a:rPr>
              <a:t>maintain and reduce the churn rate.</a:t>
            </a:r>
          </a:p>
          <a:p>
            <a:r>
              <a:rPr lang="en-US" b="0" i="0" dirty="0">
                <a:solidFill>
                  <a:srgbClr val="002060"/>
                </a:solidFill>
                <a:effectLst/>
              </a:rPr>
              <a:t> After-sales services</a:t>
            </a:r>
          </a:p>
          <a:p>
            <a:r>
              <a:rPr lang="en-US" b="0" dirty="0">
                <a:solidFill>
                  <a:srgbClr val="002060"/>
                </a:solidFill>
              </a:rPr>
              <a:t>Feedback option which will significantly improve churn prediction.</a:t>
            </a:r>
          </a:p>
          <a:p>
            <a:r>
              <a:rPr lang="en-US" b="0" i="0" dirty="0">
                <a:solidFill>
                  <a:srgbClr val="002060"/>
                </a:solidFill>
                <a:effectLst/>
              </a:rPr>
              <a:t>Advertising </a:t>
            </a:r>
          </a:p>
          <a:p>
            <a:pPr marL="0" indent="0">
              <a:buNone/>
            </a:pPr>
            <a:endParaRPr lang="en-US" b="0" i="0" dirty="0">
              <a:solidFill>
                <a:srgbClr val="002060"/>
              </a:solidFill>
              <a:effectLst/>
            </a:endParaRPr>
          </a:p>
          <a:p>
            <a:pPr marL="0" indent="0">
              <a:buNone/>
            </a:pPr>
            <a:br>
              <a:rPr lang="en-US" b="0" i="0" dirty="0">
                <a:solidFill>
                  <a:srgbClr val="002060"/>
                </a:solidFill>
                <a:effectLst/>
              </a:rPr>
            </a:br>
            <a:endParaRPr lang="en-US" b="0" i="0" dirty="0">
              <a:solidFill>
                <a:srgbClr val="002060"/>
              </a:solidFill>
              <a:effectLst/>
            </a:endParaRPr>
          </a:p>
          <a:p>
            <a:endParaRPr lang="en-US" dirty="0"/>
          </a:p>
        </p:txBody>
      </p:sp>
      <p:pic>
        <p:nvPicPr>
          <p:cNvPr id="2" name="Audio 1">
            <a:hlinkClick r:id="" action="ppaction://media"/>
            <a:extLst>
              <a:ext uri="{FF2B5EF4-FFF2-40B4-BE49-F238E27FC236}">
                <a16:creationId xmlns:a16="http://schemas.microsoft.com/office/drawing/2014/main" id="{F6E63AA8-E643-E9DC-E88C-8E9733E26D0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075814288"/>
      </p:ext>
    </p:extLst>
  </p:cSld>
  <p:clrMapOvr>
    <a:masterClrMapping/>
  </p:clrMapOvr>
  <mc:AlternateContent xmlns:mc="http://schemas.openxmlformats.org/markup-compatibility/2006">
    <mc:Choice xmlns:p14="http://schemas.microsoft.com/office/powerpoint/2010/main" Requires="p14">
      <p:transition spd="med" p14:dur="700" advTm="83833">
        <p:fade/>
      </p:transition>
    </mc:Choice>
    <mc:Fallback>
      <p:transition spd="med" advTm="838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1524000" y="4589782"/>
            <a:ext cx="9144000" cy="1088528"/>
          </a:xfrm>
        </p:spPr>
        <p:txBody>
          <a:bodyPr/>
          <a:lstStyle/>
          <a:p>
            <a:r>
              <a:rPr lang="en-US" dirty="0"/>
              <a:t>Thank You.</a:t>
            </a:r>
          </a:p>
        </p:txBody>
      </p:sp>
      <p:pic>
        <p:nvPicPr>
          <p:cNvPr id="2" name="Audio 1">
            <a:hlinkClick r:id="" action="ppaction://media"/>
            <a:extLst>
              <a:ext uri="{FF2B5EF4-FFF2-40B4-BE49-F238E27FC236}">
                <a16:creationId xmlns:a16="http://schemas.microsoft.com/office/drawing/2014/main" id="{77FF73F7-208D-7F7B-A497-4B36EF9EF05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407021073"/>
      </p:ext>
    </p:extLst>
  </p:cSld>
  <p:clrMapOvr>
    <a:masterClrMapping/>
  </p:clrMapOvr>
  <mc:AlternateContent xmlns:mc="http://schemas.openxmlformats.org/markup-compatibility/2006">
    <mc:Choice xmlns:p14="http://schemas.microsoft.com/office/powerpoint/2010/main" Requires="p14">
      <p:transition spd="med" p14:dur="700" advTm="6650">
        <p:fade/>
      </p:transition>
    </mc:Choice>
    <mc:Fallback>
      <p:transition spd="med" advTm="66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Group Project</a:t>
            </a:r>
            <a:br>
              <a:rPr lang="en-US" dirty="0"/>
            </a:br>
            <a:endParaRPr lang="en-US" dirty="0"/>
          </a:p>
        </p:txBody>
      </p:sp>
      <p:sp>
        <p:nvSpPr>
          <p:cNvPr id="5" name="Subtitle 4"/>
          <p:cNvSpPr>
            <a:spLocks noGrp="1"/>
          </p:cNvSpPr>
          <p:nvPr>
            <p:ph type="subTitle" idx="1"/>
          </p:nvPr>
        </p:nvSpPr>
        <p:spPr/>
        <p:txBody>
          <a:bodyPr/>
          <a:lstStyle/>
          <a:p>
            <a:endParaRPr lang="en-US" dirty="0"/>
          </a:p>
          <a:p>
            <a:endParaRPr lang="en-US" dirty="0"/>
          </a:p>
          <a:p>
            <a:r>
              <a:rPr lang="en-US" dirty="0"/>
              <a:t>Presented by </a:t>
            </a:r>
            <a:r>
              <a:rPr lang="en-US" dirty="0" err="1"/>
              <a:t>Meshari</a:t>
            </a:r>
            <a:r>
              <a:rPr lang="en-US" dirty="0"/>
              <a:t> </a:t>
            </a:r>
            <a:r>
              <a:rPr lang="en-US" dirty="0" err="1"/>
              <a:t>Alqeryan</a:t>
            </a:r>
            <a:endParaRPr lang="en-US" dirty="0"/>
          </a:p>
        </p:txBody>
      </p:sp>
      <p:pic>
        <p:nvPicPr>
          <p:cNvPr id="3" name="Audio 2">
            <a:hlinkClick r:id="" action="ppaction://media"/>
            <a:extLst>
              <a:ext uri="{FF2B5EF4-FFF2-40B4-BE49-F238E27FC236}">
                <a16:creationId xmlns:a16="http://schemas.microsoft.com/office/drawing/2014/main" id="{75855306-9F09-642D-2688-3BA02B1CEEB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458316158"/>
      </p:ext>
    </p:extLst>
  </p:cSld>
  <p:clrMapOvr>
    <a:masterClrMapping/>
  </p:clrMapOvr>
  <mc:AlternateContent xmlns:mc="http://schemas.openxmlformats.org/markup-compatibility/2006" xmlns:p14="http://schemas.microsoft.com/office/powerpoint/2010/main">
    <mc:Choice Requires="p14">
      <p:transition spd="med" p14:dur="700" advTm="8229">
        <p:fade/>
      </p:transition>
    </mc:Choice>
    <mc:Fallback xmlns="">
      <p:transition spd="med" advTm="82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Project Goal</a:t>
            </a:r>
          </a:p>
        </p:txBody>
      </p:sp>
      <p:sp>
        <p:nvSpPr>
          <p:cNvPr id="7" name="Date Placeholder 6"/>
          <p:cNvSpPr>
            <a:spLocks noGrp="1"/>
          </p:cNvSpPr>
          <p:nvPr>
            <p:ph type="dt" sz="half" idx="10"/>
          </p:nvPr>
        </p:nvSpPr>
        <p:spPr/>
        <p:txBody>
          <a:bodyPr/>
          <a:lstStyle/>
          <a:p>
            <a:fld id="{F53A8CD9-5938-F545-90DA-ABD65B419F37}" type="datetime1">
              <a:rPr lang="en-US" smtClean="0"/>
              <a:t>12/12/2022</a:t>
            </a:fld>
            <a:endParaRPr lang="en-US"/>
          </a:p>
        </p:txBody>
      </p:sp>
      <p:sp>
        <p:nvSpPr>
          <p:cNvPr id="8" name="Footer Placeholder 7"/>
          <p:cNvSpPr>
            <a:spLocks noGrp="1"/>
          </p:cNvSpPr>
          <p:nvPr>
            <p:ph type="ftr" sz="quarter" idx="11"/>
          </p:nvPr>
        </p:nvSpPr>
        <p:spPr/>
        <p:txBody>
          <a:bodyPr/>
          <a:lstStyle/>
          <a:p>
            <a:endParaRPr lang="en-US" dirty="0"/>
          </a:p>
        </p:txBody>
      </p:sp>
      <p:sp>
        <p:nvSpPr>
          <p:cNvPr id="3" name="Content Placeholder 2">
            <a:extLst>
              <a:ext uri="{FF2B5EF4-FFF2-40B4-BE49-F238E27FC236}">
                <a16:creationId xmlns:a16="http://schemas.microsoft.com/office/drawing/2014/main" id="{7D4F3B2B-03EA-66F0-5F7C-C4108216E187}"/>
              </a:ext>
            </a:extLst>
          </p:cNvPr>
          <p:cNvSpPr>
            <a:spLocks noGrp="1"/>
          </p:cNvSpPr>
          <p:nvPr>
            <p:ph idx="1"/>
          </p:nvPr>
        </p:nvSpPr>
        <p:spPr>
          <a:xfrm>
            <a:off x="838200" y="2757487"/>
            <a:ext cx="10515600" cy="3419475"/>
          </a:xfrm>
        </p:spPr>
        <p:txBody>
          <a:bodyPr/>
          <a:lstStyle/>
          <a:p>
            <a:r>
              <a:rPr lang="en-US" sz="1800" dirty="0">
                <a:effectLst/>
                <a:latin typeface="Calibri" panose="020F0502020204030204" pitchFamily="34" charset="0"/>
                <a:ea typeface="Calibri" panose="020F0502020204030204" pitchFamily="34" charset="0"/>
              </a:rPr>
              <a:t>This project aims to build a model that can accurately predict the churn possibility of existing customers for ABC Wireless Inc. We will apply data science principles and analytics methods to address this issue. In this project</a:t>
            </a:r>
          </a:p>
          <a:p>
            <a:r>
              <a:rPr lang="en-US" sz="1800" dirty="0">
                <a:effectLst/>
                <a:latin typeface="Calibri" panose="020F0502020204030204" pitchFamily="34" charset="0"/>
                <a:ea typeface="Calibri" panose="020F0502020204030204" pitchFamily="34" charset="0"/>
              </a:rPr>
              <a:t> </a:t>
            </a:r>
            <a:r>
              <a:rPr lang="en-US" sz="1800" dirty="0">
                <a:latin typeface="Calibri" panose="020F0502020204030204" pitchFamily="34" charset="0"/>
              </a:rPr>
              <a:t>R is used to implement the project analysis.</a:t>
            </a:r>
          </a:p>
        </p:txBody>
      </p:sp>
      <p:pic>
        <p:nvPicPr>
          <p:cNvPr id="5" name="Audio 4">
            <a:hlinkClick r:id="" action="ppaction://media"/>
            <a:extLst>
              <a:ext uri="{FF2B5EF4-FFF2-40B4-BE49-F238E27FC236}">
                <a16:creationId xmlns:a16="http://schemas.microsoft.com/office/drawing/2014/main" id="{373477EF-D52D-772C-F714-62D6ED0CF5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082953548"/>
      </p:ext>
    </p:extLst>
  </p:cSld>
  <p:clrMapOvr>
    <a:masterClrMapping/>
  </p:clrMapOvr>
  <mc:AlternateContent xmlns:mc="http://schemas.openxmlformats.org/markup-compatibility/2006" xmlns:p14="http://schemas.microsoft.com/office/powerpoint/2010/main">
    <mc:Choice Requires="p14">
      <p:transition spd="med" p14:dur="700" advTm="42897">
        <p:fade/>
      </p:transition>
    </mc:Choice>
    <mc:Fallback xmlns="">
      <p:transition spd="med" advTm="4289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Overview and Analyzing</a:t>
            </a:r>
          </a:p>
        </p:txBody>
      </p:sp>
      <p:sp>
        <p:nvSpPr>
          <p:cNvPr id="7" name="Date Placeholder 6"/>
          <p:cNvSpPr>
            <a:spLocks noGrp="1"/>
          </p:cNvSpPr>
          <p:nvPr>
            <p:ph type="dt" sz="half" idx="10"/>
          </p:nvPr>
        </p:nvSpPr>
        <p:spPr/>
        <p:txBody>
          <a:bodyPr/>
          <a:lstStyle/>
          <a:p>
            <a:fld id="{F53A8CD9-5938-F545-90DA-ABD65B419F37}" type="datetime1">
              <a:rPr lang="en-US" smtClean="0"/>
              <a:t>12/12/2022</a:t>
            </a:fld>
            <a:endParaRPr lang="en-US"/>
          </a:p>
        </p:txBody>
      </p:sp>
      <p:sp>
        <p:nvSpPr>
          <p:cNvPr id="8" name="Footer Placeholder 7"/>
          <p:cNvSpPr>
            <a:spLocks noGrp="1"/>
          </p:cNvSpPr>
          <p:nvPr>
            <p:ph type="ftr" sz="quarter" idx="11"/>
          </p:nvPr>
        </p:nvSpPr>
        <p:spPr/>
        <p:txBody>
          <a:bodyPr/>
          <a:lstStyle/>
          <a:p>
            <a:r>
              <a:rPr lang="en-US" dirty="0"/>
              <a:t>Understanding the data and handle any noisy or missed data</a:t>
            </a:r>
          </a:p>
        </p:txBody>
      </p:sp>
      <p:pic>
        <p:nvPicPr>
          <p:cNvPr id="6" name="Content Placeholder 5">
            <a:extLst>
              <a:ext uri="{FF2B5EF4-FFF2-40B4-BE49-F238E27FC236}">
                <a16:creationId xmlns:a16="http://schemas.microsoft.com/office/drawing/2014/main" id="{98F53357-9509-9C90-4F62-77E6F3294291}"/>
              </a:ext>
            </a:extLst>
          </p:cNvPr>
          <p:cNvPicPr>
            <a:picLocks noGrp="1" noChangeAspect="1"/>
          </p:cNvPicPr>
          <p:nvPr>
            <p:ph idx="1"/>
          </p:nvPr>
        </p:nvPicPr>
        <p:blipFill>
          <a:blip r:embed="rId4"/>
          <a:stretch>
            <a:fillRect/>
          </a:stretch>
        </p:blipFill>
        <p:spPr>
          <a:xfrm>
            <a:off x="6407372" y="1893187"/>
            <a:ext cx="5044632" cy="4351338"/>
          </a:xfrm>
          <a:prstGeom prst="rect">
            <a:avLst/>
          </a:prstGeom>
          <a:ln>
            <a:noFill/>
          </a:ln>
          <a:effectLst>
            <a:outerShdw blurRad="292100" dist="139700" dir="2700000" algn="tl" rotWithShape="0">
              <a:srgbClr val="333333">
                <a:alpha val="65000"/>
              </a:srgbClr>
            </a:outerShdw>
          </a:effectLst>
        </p:spPr>
      </p:pic>
      <p:pic>
        <p:nvPicPr>
          <p:cNvPr id="9" name="Picture 8">
            <a:extLst>
              <a:ext uri="{FF2B5EF4-FFF2-40B4-BE49-F238E27FC236}">
                <a16:creationId xmlns:a16="http://schemas.microsoft.com/office/drawing/2014/main" id="{784CE591-5254-BF04-0A02-E423FBACA96D}"/>
              </a:ext>
            </a:extLst>
          </p:cNvPr>
          <p:cNvPicPr>
            <a:picLocks noChangeAspect="1"/>
          </p:cNvPicPr>
          <p:nvPr/>
        </p:nvPicPr>
        <p:blipFill>
          <a:blip r:embed="rId5"/>
          <a:stretch>
            <a:fillRect/>
          </a:stretch>
        </p:blipFill>
        <p:spPr>
          <a:xfrm>
            <a:off x="152400" y="2657475"/>
            <a:ext cx="5943600" cy="2395537"/>
          </a:xfrm>
          <a:prstGeom prst="rect">
            <a:avLst/>
          </a:prstGeom>
          <a:ln>
            <a:noFill/>
          </a:ln>
          <a:effectLst>
            <a:outerShdw blurRad="292100" dist="139700" dir="2700000" algn="tl" rotWithShape="0">
              <a:srgbClr val="333333">
                <a:alpha val="65000"/>
              </a:srgbClr>
            </a:outerShdw>
          </a:effectLst>
        </p:spPr>
      </p:pic>
      <p:pic>
        <p:nvPicPr>
          <p:cNvPr id="12" name="Audio 11">
            <a:hlinkClick r:id="" action="ppaction://media"/>
            <a:extLst>
              <a:ext uri="{FF2B5EF4-FFF2-40B4-BE49-F238E27FC236}">
                <a16:creationId xmlns:a16="http://schemas.microsoft.com/office/drawing/2014/main" id="{7C0D684C-AD06-FB8F-47E8-50ED10B322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756844546"/>
      </p:ext>
    </p:extLst>
  </p:cSld>
  <p:clrMapOvr>
    <a:masterClrMapping/>
  </p:clrMapOvr>
  <mc:AlternateContent xmlns:mc="http://schemas.openxmlformats.org/markup-compatibility/2006" xmlns:p14="http://schemas.microsoft.com/office/powerpoint/2010/main">
    <mc:Choice Requires="p14">
      <p:transition spd="med" p14:dur="700" advTm="60196">
        <p:fade/>
      </p:transition>
    </mc:Choice>
    <mc:Fallback xmlns="">
      <p:transition spd="med" advTm="601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25081" x="3532188" y="93663"/>
          <p14:tracePt t="25087" x="3760788" y="192088"/>
          <p14:tracePt t="25093" x="3998913" y="327025"/>
          <p14:tracePt t="25101" x="4137025" y="398463"/>
          <p14:tracePt t="25107" x="4298950" y="484188"/>
          <p14:tracePt t="25116" x="4464050" y="573088"/>
          <p14:tracePt t="25122" x="4603750" y="641350"/>
          <p14:tracePt t="25128" x="4733925" y="698500"/>
          <p14:tracePt t="25137" x="4800600" y="735013"/>
          <p14:tracePt t="25141" x="4876800" y="784225"/>
          <p14:tracePt t="25149" x="4930775" y="820738"/>
          <p14:tracePt t="25157" x="4962525" y="833438"/>
          <p14:tracePt t="25162" x="4989513" y="855663"/>
          <p14:tracePt t="25170" x="4989513" y="860425"/>
          <p14:tracePt t="25176" x="4997450" y="869950"/>
          <p14:tracePt t="25550" x="5078413" y="892175"/>
          <p14:tracePt t="25557" x="5218113" y="923925"/>
          <p14:tracePt t="25563" x="5414963" y="985838"/>
          <p14:tracePt t="25571" x="5503863" y="1027113"/>
          <p14:tracePt t="25577" x="5651500" y="1093788"/>
          <p14:tracePt t="25585" x="5835650" y="1187450"/>
          <p14:tracePt t="25591" x="5934075" y="1246188"/>
          <p14:tracePt t="25600" x="6056313" y="1335088"/>
          <p14:tracePt t="25605" x="6145213" y="1384300"/>
          <p14:tracePt t="25611" x="6199188" y="1430338"/>
          <p14:tracePt t="25622" x="6261100" y="1465263"/>
          <p14:tracePt t="25626" x="6329363" y="1501775"/>
          <p14:tracePt t="25633" x="6383338" y="1536700"/>
          <p14:tracePt t="25639" x="6413500" y="1573213"/>
          <p14:tracePt t="25645" x="6445250" y="1587500"/>
          <p14:tracePt t="25653" x="6464300" y="1590675"/>
          <p14:tracePt t="25660" x="6477000" y="1590675"/>
          <p14:tracePt t="25666" x="6489700" y="1604963"/>
          <p14:tracePt t="25673" x="6494463" y="1604963"/>
          <p14:tracePt t="25682" x="6499225" y="1609725"/>
          <p14:tracePt t="26088" x="6718300" y="1663700"/>
          <p14:tracePt t="26095" x="6911975" y="1703388"/>
          <p14:tracePt t="26102" x="7042150" y="1757363"/>
          <p14:tracePt t="26108" x="7175500" y="1811338"/>
          <p14:tracePt t="26114" x="7337425" y="1900238"/>
          <p14:tracePt t="26121" x="7435850" y="1949450"/>
          <p14:tracePt t="26128" x="7489825" y="1976438"/>
          <p14:tracePt t="26136" x="7543800" y="2003425"/>
          <p14:tracePt t="26142" x="7597775" y="2030413"/>
          <p14:tracePt t="26149" x="7646988" y="2047875"/>
          <p14:tracePt t="26155" x="7686675" y="2062163"/>
          <p14:tracePt t="26163" x="7700963" y="2070100"/>
          <p14:tracePt t="26170" x="7723188" y="2074863"/>
          <p14:tracePt t="26176" x="7740650" y="2074863"/>
          <p14:tracePt t="26183" x="7750175" y="2074863"/>
          <p14:tracePt t="27221" x="7816850" y="2062163"/>
          <p14:tracePt t="27228" x="7893050" y="2035175"/>
          <p14:tracePt t="27236" x="7988300" y="2025650"/>
          <p14:tracePt t="27242" x="8059738" y="2025650"/>
          <p14:tracePt t="27249" x="8108950" y="2025650"/>
          <p14:tracePt t="27256" x="8180388" y="2025650"/>
          <p14:tracePt t="27264" x="8256588" y="2030413"/>
          <p14:tracePt t="27270" x="8342313" y="2039938"/>
          <p14:tracePt t="27276" x="8391525" y="2057400"/>
          <p14:tracePt t="27285" x="8440738" y="2066925"/>
          <p14:tracePt t="27290" x="8502650" y="2074863"/>
          <p14:tracePt t="27300" x="8566150" y="2084388"/>
          <p14:tracePt t="27305" x="8623300" y="2084388"/>
          <p14:tracePt t="27311" x="8664575" y="2089150"/>
          <p14:tracePt t="27319" x="8691563" y="2097088"/>
          <p14:tracePt t="27325" x="8726488" y="2097088"/>
          <p14:tracePt t="27333" x="8767763" y="2106613"/>
          <p14:tracePt t="27339" x="8794750" y="2111375"/>
          <p14:tracePt t="27346" x="8807450" y="2120900"/>
          <p14:tracePt t="27352" x="8826500" y="2120900"/>
          <p14:tracePt t="27359" x="8848725" y="2124075"/>
          <p14:tracePt t="27368" x="8856663" y="2133600"/>
          <p14:tracePt t="27373" x="8878888" y="2133600"/>
          <p14:tracePt t="27380" x="8888413" y="2133600"/>
          <p14:tracePt t="27387" x="8893175" y="2138363"/>
          <p14:tracePt t="27396" x="8897938" y="2138363"/>
          <p14:tracePt t="27401" x="8910638" y="2138363"/>
          <p14:tracePt t="27408" x="8915400" y="2138363"/>
          <p14:tracePt t="27416" x="8920163" y="2138363"/>
          <p14:tracePt t="28452" x="8996363" y="2128838"/>
          <p14:tracePt t="28459" x="9067800" y="2120900"/>
          <p14:tracePt t="28466" x="9153525" y="2111375"/>
          <p14:tracePt t="28473" x="9237663" y="2116138"/>
          <p14:tracePt t="28480" x="9345613" y="2124075"/>
          <p14:tracePt t="28487" x="9453563" y="2143125"/>
          <p14:tracePt t="28494" x="9525000" y="2151063"/>
          <p14:tracePt t="28516" x="9763125" y="2209800"/>
          <p14:tracePt t="28523" x="9825038" y="2227263"/>
          <p14:tracePt t="28528" x="9861550" y="2236788"/>
          <p14:tracePt t="28535" x="9906000" y="2259013"/>
          <p14:tracePt t="28542" x="9942513" y="2259013"/>
          <p14:tracePt t="28549" x="9982200" y="2276475"/>
          <p14:tracePt t="28556" x="9994900" y="2276475"/>
          <p14:tracePt t="28562" x="10013950" y="2281238"/>
          <p14:tracePt t="28569" x="10026650" y="2281238"/>
          <p14:tracePt t="28577" x="10036175" y="2281238"/>
          <p14:tracePt t="28585" x="10048875" y="2281238"/>
          <p14:tracePt t="28590" x="10053638" y="2281238"/>
          <p14:tracePt t="28604" x="10058400" y="2281238"/>
          <p14:tracePt t="28611" x="10063163" y="2276475"/>
          <p14:tracePt t="28950" x="10166350" y="2263775"/>
          <p14:tracePt t="28956" x="10318750" y="2249488"/>
          <p14:tracePt t="28965" x="10439400" y="2241550"/>
          <p14:tracePt t="28970" x="10525125" y="2246313"/>
          <p14:tracePt t="28978" x="10618788" y="2246313"/>
          <p14:tracePt t="28985" x="10726738" y="2276475"/>
          <p14:tracePt t="28991" x="10825163" y="2276475"/>
          <p14:tracePt t="28999" x="10887075" y="2295525"/>
          <p14:tracePt t="29005" x="10945813" y="2303463"/>
          <p14:tracePt t="29011" x="11022013" y="2322513"/>
          <p14:tracePt t="29018" x="11085513" y="2339975"/>
          <p14:tracePt t="29026" x="11134725" y="2349500"/>
          <p14:tracePt t="29032" x="11164888" y="2362200"/>
          <p14:tracePt t="29039" x="11183938" y="2362200"/>
          <p14:tracePt t="29046" x="11196638" y="2366963"/>
          <p14:tracePt t="29053" x="11223625" y="2374900"/>
          <p14:tracePt t="29060" x="11237913" y="2374900"/>
          <p14:tracePt t="29069" x="11241088" y="2374900"/>
          <p14:tracePt t="29074" x="11245850" y="2374900"/>
          <p14:tracePt t="29082" x="11255375" y="2374900"/>
          <p14:tracePt t="34258" x="11250613" y="2384425"/>
          <p14:tracePt t="34263" x="11218863" y="2398713"/>
          <p14:tracePt t="34271" x="11188700" y="2428875"/>
          <p14:tracePt t="34278" x="11174413" y="2447925"/>
          <p14:tracePt t="34284" x="11156950" y="2455863"/>
          <p14:tracePt t="34291" x="11134725" y="2478088"/>
          <p14:tracePt t="34298" x="11120438" y="2487613"/>
          <p14:tracePt t="34305" x="11102975" y="2501900"/>
          <p14:tracePt t="34312" x="11093450" y="2514600"/>
          <p14:tracePt t="34320" x="11075988" y="2524125"/>
          <p14:tracePt t="34325" x="11066463" y="2532063"/>
          <p14:tracePt t="34333" x="11061700" y="2536825"/>
          <p14:tracePt t="34340" x="11053763" y="2546350"/>
          <p14:tracePt t="34346" x="11039475" y="2546350"/>
          <p14:tracePt t="34353" x="11036300" y="2546350"/>
          <p14:tracePt t="39948" x="11017250" y="2554288"/>
          <p14:tracePt t="39955" x="10977563" y="2586038"/>
          <p14:tracePt t="39962" x="10936288" y="2613025"/>
          <p14:tracePt t="39970" x="10883900" y="2649538"/>
          <p14:tracePt t="39975" x="10798175" y="2689225"/>
          <p14:tracePt t="39983" x="10604500" y="2733675"/>
          <p14:tracePt t="39989" x="10223500" y="2801938"/>
          <p14:tracePt t="39997" x="9901238" y="2814638"/>
          <p14:tracePt t="40004" x="9748838" y="2828925"/>
          <p14:tracePt t="40010" x="9628188" y="2836863"/>
          <p14:tracePt t="40018" x="9466263" y="2836863"/>
          <p14:tracePt t="40024" x="9305925" y="2859088"/>
          <p14:tracePt t="40031" x="9188450" y="2859088"/>
          <p14:tracePt t="40039" x="9080500" y="2868613"/>
          <p14:tracePt t="40044" x="8974138" y="2868613"/>
          <p14:tracePt t="40052" x="8866188" y="2868613"/>
          <p14:tracePt t="40058" x="8772525" y="2868613"/>
          <p14:tracePt t="40066" x="8723313" y="2868613"/>
          <p14:tracePt t="40072" x="8650288" y="2868613"/>
          <p14:tracePt t="40079" x="8610600" y="2868613"/>
          <p14:tracePt t="40086" x="8583613" y="2868613"/>
          <p14:tracePt t="40093" x="8574088" y="2868613"/>
          <p14:tracePt t="40101" x="8547100" y="2868613"/>
          <p14:tracePt t="40107" x="8529638" y="2868613"/>
          <p14:tracePt t="40115" x="8521700" y="2855913"/>
          <p14:tracePt t="40324" x="8489950" y="2917825"/>
          <p14:tracePt t="40331" x="8377238" y="3087688"/>
          <p14:tracePt t="40338" x="8288338" y="3182938"/>
          <p14:tracePt t="40345" x="8099425" y="3308350"/>
          <p14:tracePt t="40353" x="7799388" y="3416300"/>
          <p14:tracePt t="40359" x="7583488" y="3468688"/>
          <p14:tracePt t="40366" x="7351713" y="3495675"/>
          <p14:tracePt t="40372" x="6978650" y="3532188"/>
          <p14:tracePt t="40379" x="6516688" y="3532188"/>
          <p14:tracePt t="40387" x="6100763" y="3563938"/>
          <p14:tracePt t="40393" x="5854700" y="3563938"/>
          <p14:tracePt t="40401" x="5503863" y="3594100"/>
          <p14:tracePt t="40407" x="5275263" y="3621088"/>
          <p14:tracePt t="40415" x="5105400" y="3670300"/>
          <p14:tracePt t="40421" x="4908550" y="3724275"/>
          <p14:tracePt t="40428" x="4660900" y="3810000"/>
          <p14:tracePt t="40435" x="4505325" y="3873500"/>
          <p14:tracePt t="40441" x="4348163" y="3944938"/>
          <p14:tracePt t="40448" x="4257675" y="3984625"/>
          <p14:tracePt t="40455" x="4181475" y="4029075"/>
          <p14:tracePt t="40462" x="4127500" y="4065588"/>
          <p14:tracePt t="40470" x="4065588" y="4105275"/>
          <p14:tracePt t="40476" x="4043363" y="4110038"/>
          <p14:tracePt t="40483" x="4025900" y="4110038"/>
          <p14:tracePt t="40779" x="3979863" y="4222750"/>
          <p14:tracePt t="40788" x="3940175" y="4298950"/>
          <p14:tracePt t="40793" x="3913188" y="4375150"/>
          <p14:tracePt t="40801" x="3873500" y="4459288"/>
          <p14:tracePt t="40806" x="3832225" y="4559300"/>
          <p14:tracePt t="40816" x="3810000" y="4598988"/>
          <p14:tracePt t="40821" x="3792538" y="4643438"/>
          <p14:tracePt t="40827" x="3765550" y="4706938"/>
          <p14:tracePt t="40837" x="3746500" y="4746625"/>
          <p14:tracePt t="40841" x="3724275" y="4778375"/>
          <p14:tracePt t="40849" x="3711575" y="4805363"/>
          <p14:tracePt t="40856" x="3697288" y="4837113"/>
          <p14:tracePt t="40862" x="3684588" y="4854575"/>
          <p14:tracePt t="40869" x="3667125" y="4894263"/>
          <p14:tracePt t="40875" x="3652838" y="4913313"/>
          <p14:tracePt t="40883" x="3648075" y="4935538"/>
          <p14:tracePt t="40890" x="3635375" y="4953000"/>
          <p14:tracePt t="40899" x="3625850" y="4975225"/>
          <p14:tracePt t="40904" x="3621088" y="4992688"/>
          <p14:tracePt t="40910" x="3617913" y="4997450"/>
          <p14:tracePt t="40920" x="3608388" y="5011738"/>
          <p14:tracePt t="40924" x="3608388" y="5016500"/>
          <p14:tracePt t="40932" x="3598863" y="5024438"/>
          <p14:tracePt t="40945" x="3594100" y="5038725"/>
          <p14:tracePt t="40952" x="3586163" y="5038725"/>
          <p14:tracePt t="40959" x="3581400" y="5041900"/>
          <p14:tracePt t="40966" x="3571875" y="5051425"/>
          <p14:tracePt t="40972" x="3568700" y="5051425"/>
          <p14:tracePt t="40979" x="3554413" y="5041900"/>
          <p14:tracePt t="41456" x="3460750" y="5046663"/>
          <p14:tracePt t="41462" x="3330575" y="5046663"/>
          <p14:tracePt t="41470" x="3244850" y="5041900"/>
          <p14:tracePt t="41478" x="3168650" y="5024438"/>
          <p14:tracePt t="41484" x="3043238" y="4970463"/>
          <p14:tracePt t="41490" x="2981325" y="4943475"/>
          <p14:tracePt t="41498" x="2935288" y="4916488"/>
          <p14:tracePt t="41516" x="2819400" y="4845050"/>
          <p14:tracePt t="41520" x="2774950" y="4810125"/>
          <p14:tracePt t="41525" x="2733675" y="4773613"/>
          <p14:tracePt t="41530" x="2689225" y="4741863"/>
          <p14:tracePt t="41538" x="2676525" y="4711700"/>
          <p14:tracePt t="41545" x="2644775" y="4679950"/>
          <p14:tracePt t="41552" x="2617788" y="4638675"/>
          <p14:tracePt t="41559" x="2603500" y="4616450"/>
          <p14:tracePt t="41566" x="2590800" y="4589463"/>
          <p14:tracePt t="41573" x="2573338" y="4559300"/>
          <p14:tracePt t="41582" x="2573338" y="4522788"/>
          <p14:tracePt t="41587" x="2568575" y="4473575"/>
          <p14:tracePt t="41594" x="2568575" y="4419600"/>
          <p14:tracePt t="41602" x="2578100" y="4370388"/>
          <p14:tracePt t="41608" x="2586038" y="4330700"/>
          <p14:tracePt t="41617" x="2595563" y="4311650"/>
          <p14:tracePt t="41621" x="2617788" y="4271963"/>
          <p14:tracePt t="41628" x="2630488" y="4244975"/>
          <p14:tracePt t="41635" x="2654300" y="4213225"/>
          <p14:tracePt t="41642" x="2684463" y="4191000"/>
          <p14:tracePt t="41649" x="2730500" y="4154488"/>
          <p14:tracePt t="41656" x="2770188" y="4137025"/>
          <p14:tracePt t="41662" x="2797175" y="4124325"/>
          <p14:tracePt t="41670" x="2863850" y="4097338"/>
          <p14:tracePt t="41676" x="2935288" y="4087813"/>
          <p14:tracePt t="41687" x="2994025" y="4087813"/>
          <p14:tracePt t="41690" x="3035300" y="4087813"/>
          <p14:tracePt t="41699" x="3128963" y="4092575"/>
          <p14:tracePt t="41705" x="3178175" y="4102100"/>
          <p14:tracePt t="41710" x="3240088" y="4119563"/>
          <p14:tracePt t="41719" x="3294063" y="4137025"/>
          <p14:tracePt t="41724" x="3384550" y="4178300"/>
          <p14:tracePt t="41733" x="3433763" y="4191000"/>
          <p14:tracePt t="41738" x="3465513" y="4208463"/>
          <p14:tracePt t="41746" x="3482975" y="4222750"/>
          <p14:tracePt t="41753" x="3495675" y="4230688"/>
          <p14:tracePt t="41759" x="3527425" y="4254500"/>
          <p14:tracePt t="41766" x="3541713" y="4276725"/>
          <p14:tracePt t="41773" x="3544888" y="4289425"/>
          <p14:tracePt t="41780" x="3549650" y="4306888"/>
          <p14:tracePt t="41787" x="3559175" y="4333875"/>
          <p14:tracePt t="41794" x="3559175" y="4397375"/>
          <p14:tracePt t="41800" x="3544888" y="4446588"/>
          <p14:tracePt t="41807" x="3527425" y="4508500"/>
          <p14:tracePt t="41815" x="3487738" y="4608513"/>
          <p14:tracePt t="41821" x="3419475" y="4687888"/>
          <p14:tracePt t="41829" x="3313113" y="4783138"/>
          <p14:tracePt t="41835" x="3236913" y="4822825"/>
          <p14:tracePt t="41841" x="3128963" y="4859338"/>
          <p14:tracePt t="41849" x="3016250" y="4889500"/>
          <p14:tracePt t="41856" x="2908300" y="4889500"/>
          <p14:tracePt t="41862" x="2814638" y="4889500"/>
          <p14:tracePt t="41869" x="2765425" y="4886325"/>
          <p14:tracePt t="41877" x="2689225" y="4867275"/>
          <p14:tracePt t="41884" x="2627313" y="4849813"/>
          <p14:tracePt t="41890" x="2563813" y="4813300"/>
          <p14:tracePt t="41896" x="2519363" y="4778375"/>
          <p14:tracePt t="41904" x="2487613" y="4746625"/>
          <p14:tracePt t="41911" x="2474913" y="4714875"/>
          <p14:tracePt t="41920" x="2451100" y="4697413"/>
          <p14:tracePt t="41925" x="2447925" y="4675188"/>
          <p14:tracePt t="41933" x="2447925" y="4657725"/>
          <p14:tracePt t="41938" x="2447925" y="4638675"/>
          <p14:tracePt t="41945" x="2447925" y="4611688"/>
          <p14:tracePt t="41952" x="2447925" y="4584700"/>
          <p14:tracePt t="41960" x="2460625" y="4562475"/>
          <p14:tracePt t="41966" x="2492375" y="4513263"/>
          <p14:tracePt t="41973" x="2541588" y="4451350"/>
          <p14:tracePt t="41979" x="2581275" y="4414838"/>
          <p14:tracePt t="41987" x="2627313" y="4379913"/>
          <p14:tracePt t="41994" x="2716213" y="4330700"/>
          <p14:tracePt t="42003" x="2824163" y="4289425"/>
          <p14:tracePt t="42007" x="2944813" y="4271963"/>
          <p14:tracePt t="42016" x="3008313" y="4262438"/>
          <p14:tracePt t="42021" x="3065463" y="4262438"/>
          <p14:tracePt t="42028" x="3128963" y="4262438"/>
          <p14:tracePt t="42035" x="3200400" y="4276725"/>
          <p14:tracePt t="42041" x="3240088" y="4294188"/>
          <p14:tracePt t="42048" x="3271838" y="4298950"/>
          <p14:tracePt t="42055" x="3281363" y="4311650"/>
          <p14:tracePt t="42063" x="3289300" y="4325938"/>
          <p14:tracePt t="42069" x="3303588" y="4338638"/>
          <p14:tracePt t="42076" x="3308350" y="4348163"/>
          <p14:tracePt t="42082" x="3313113" y="4360863"/>
          <p14:tracePt t="42090" x="3321050" y="4375150"/>
          <p14:tracePt t="42099" x="3321050" y="4402138"/>
          <p14:tracePt t="42104" x="3316288" y="4429125"/>
          <p14:tracePt t="42110" x="3298825" y="4491038"/>
          <p14:tracePt t="42120" x="3263900" y="4545013"/>
          <p14:tracePt t="42124" x="3227388" y="4589463"/>
          <p14:tracePt t="42133" x="3173413" y="4643438"/>
          <p14:tracePt t="42138" x="3097213" y="4702175"/>
          <p14:tracePt t="42145" x="2998788" y="4741863"/>
          <p14:tracePt t="42152" x="2944813" y="4751388"/>
          <p14:tracePt t="42159" x="2886075" y="4751388"/>
          <p14:tracePt t="42166" x="2814638" y="4751388"/>
          <p14:tracePt t="42172" x="2738438" y="4714875"/>
          <p14:tracePt t="42180" x="2671763" y="4670425"/>
          <p14:tracePt t="42186" x="2640013" y="4638675"/>
          <p14:tracePt t="42194" x="2603500" y="4581525"/>
          <p14:tracePt t="42203" x="2581275" y="4554538"/>
          <p14:tracePt t="42207" x="2554288" y="4486275"/>
          <p14:tracePt t="42215" x="2527300" y="4424363"/>
          <p14:tracePt t="42221" x="2519363" y="4375150"/>
          <p14:tracePt t="42228" x="2519363" y="4325938"/>
          <p14:tracePt t="42235" x="2524125" y="4276725"/>
          <p14:tracePt t="42241" x="2541588" y="4200525"/>
          <p14:tracePt t="42249" x="2559050" y="4137025"/>
          <p14:tracePt t="42255" x="2563813" y="4097338"/>
          <p14:tracePt t="42262" x="2600325" y="4065588"/>
          <p14:tracePt t="42270" x="2613025" y="4038600"/>
          <p14:tracePt t="42277" x="2640013" y="3984625"/>
          <p14:tracePt t="42282" x="2662238" y="3952875"/>
          <p14:tracePt t="42290" x="2676525" y="3930650"/>
          <p14:tracePt t="42296" x="2698750" y="3917950"/>
          <p14:tracePt t="42304" x="2711450" y="3898900"/>
          <p14:tracePt t="42310" x="2725738" y="3876675"/>
          <p14:tracePt t="42319" x="2743200" y="3863975"/>
          <p14:tracePt t="42324" x="2755900" y="3859213"/>
          <p14:tracePt t="42333" x="2770188" y="3841750"/>
          <p14:tracePt t="42338" x="2779713" y="3841750"/>
          <p14:tracePt t="42344" x="2792413" y="3827463"/>
          <p14:tracePt t="42352" x="2806700" y="3827463"/>
          <p14:tracePt t="42359" x="2806700" y="3822700"/>
          <p14:tracePt t="42365" x="2814638" y="3822700"/>
          <p14:tracePt t="42373" x="2819400" y="3822700"/>
          <p14:tracePt t="42379" x="2824163" y="3822700"/>
          <p14:tracePt t="42386" x="2836863" y="3822700"/>
          <p14:tracePt t="42400" x="2851150" y="3827463"/>
          <p14:tracePt t="42407" x="2851150" y="3832225"/>
          <p14:tracePt t="42417" x="2859088" y="3841750"/>
          <p14:tracePt t="42421" x="2859088" y="3859213"/>
          <p14:tracePt t="42427" x="2859088" y="3868738"/>
          <p14:tracePt t="42434" x="2859088" y="3890963"/>
          <p14:tracePt t="42441" x="2859088" y="3908425"/>
          <p14:tracePt t="42449" x="2841625" y="3944938"/>
          <p14:tracePt t="42455" x="2819400" y="3975100"/>
          <p14:tracePt t="42461" x="2806700" y="3998913"/>
          <p14:tracePt t="42469" x="2779713" y="4021138"/>
          <p14:tracePt t="42476" x="2755900" y="4025900"/>
          <p14:tracePt t="42482" x="2711450" y="4033838"/>
          <p14:tracePt t="42500" x="2662238" y="4033838"/>
          <p14:tracePt t="42504" x="2635250" y="4016375"/>
          <p14:tracePt t="42510" x="2617788" y="4002088"/>
          <p14:tracePt t="42519" x="2595563" y="3989388"/>
          <p14:tracePt t="42524" x="2581275" y="3979863"/>
          <p14:tracePt t="42532" x="2568575" y="3957638"/>
          <p14:tracePt t="42538" x="2554288" y="3944938"/>
          <p14:tracePt t="42545" x="2551113" y="3925888"/>
          <p14:tracePt t="42552" x="2541588" y="3903663"/>
          <p14:tracePt t="42559" x="2536825" y="3868738"/>
          <p14:tracePt t="42565" x="2527300" y="3854450"/>
          <p14:tracePt t="42572" x="2527300" y="3827463"/>
          <p14:tracePt t="42886" x="2524125" y="3832225"/>
          <p14:tracePt t="42894" x="2519363" y="3841750"/>
          <p14:tracePt t="42900" x="2519363" y="3854450"/>
          <p14:tracePt t="42907" x="2514600" y="3854450"/>
          <p14:tracePt t="42917" x="2509838" y="3873500"/>
          <p14:tracePt t="42921" x="2497138" y="3876675"/>
          <p14:tracePt t="42928" x="2482850" y="3890963"/>
          <p14:tracePt t="42935" x="2478088" y="3895725"/>
          <p14:tracePt t="42942" x="2460625" y="3908425"/>
          <p14:tracePt t="42949" x="2447925" y="3913188"/>
          <p14:tracePt t="42955" x="2443163" y="3925888"/>
          <p14:tracePt t="42962" x="2428875" y="3930650"/>
          <p14:tracePt t="42969" x="2416175" y="3944938"/>
          <p14:tracePt t="42976" x="2406650" y="3944938"/>
          <p14:tracePt t="42983" x="2393950" y="3957638"/>
          <p14:tracePt t="42990" x="2379663" y="3971925"/>
          <p14:tracePt t="42999" x="2366963" y="3975100"/>
          <p14:tracePt t="43004" x="2349500" y="3979863"/>
          <p14:tracePt t="43011" x="2335213" y="3994150"/>
          <p14:tracePt t="43018" x="2322513" y="4006850"/>
          <p14:tracePt t="43025" x="2303463" y="4016375"/>
          <p14:tracePt t="43033" x="2290763" y="4025900"/>
          <p14:tracePt t="43038" x="2273300" y="4033838"/>
          <p14:tracePt t="43045" x="2263775" y="4038600"/>
          <p14:tracePt t="43052" x="2254250" y="4043363"/>
          <p14:tracePt t="43059" x="2241550" y="4043363"/>
          <p14:tracePt t="43066" x="2236788" y="4048125"/>
          <p14:tracePt t="43072" x="2232025" y="4056063"/>
          <p14:tracePt t="43079" x="2227263" y="4060825"/>
          <p14:tracePt t="43086" x="2214563" y="4070350"/>
          <p14:tracePt t="43093" x="2209800" y="4075113"/>
          <p14:tracePt t="43101" x="2205038" y="4075113"/>
          <p14:tracePt t="43106" x="2197100" y="4087813"/>
          <p14:tracePt t="43114" x="2182813" y="4092575"/>
          <p14:tracePt t="43121" x="2170113" y="4105275"/>
          <p14:tracePt t="43128" x="2155825" y="4114800"/>
          <p14:tracePt t="43135" x="2151063" y="4124325"/>
          <p14:tracePt t="43141" x="2146300" y="4127500"/>
          <p14:tracePt t="43149" x="2143125" y="4137025"/>
          <p14:tracePt t="43155" x="2133600" y="4141788"/>
          <p14:tracePt t="43162" x="2128838" y="4146550"/>
          <p14:tracePt t="43169" x="2124075" y="4154488"/>
          <p14:tracePt t="43176" x="2120900" y="4154488"/>
          <p14:tracePt t="43182" x="2116138" y="4159250"/>
          <p14:tracePt t="43191" x="2111375" y="4168775"/>
          <p14:tracePt t="43197" x="2101850" y="4173538"/>
          <p14:tracePt t="43203" x="2097088" y="4181475"/>
          <p14:tracePt t="43210" x="2093913" y="4186238"/>
          <p14:tracePt t="43220" x="2084388" y="4186238"/>
          <p14:tracePt t="43224" x="2084388" y="4200525"/>
          <p14:tracePt t="43233" x="2070100" y="4200525"/>
          <p14:tracePt t="43238" x="2070100" y="4203700"/>
          <p14:tracePt t="43251" x="2066925" y="4208463"/>
          <p14:tracePt t="43258" x="2052638" y="4213225"/>
          <p14:tracePt t="43272" x="2052638" y="4222750"/>
          <p14:tracePt t="43279" x="2047875" y="4222750"/>
          <p14:tracePt t="43286" x="2044700" y="4227513"/>
          <p14:tracePt t="43293" x="2039938" y="4227513"/>
          <p14:tracePt t="43301" x="2035175" y="4227513"/>
          <p14:tracePt t="43306" x="2030413" y="4227513"/>
          <p14:tracePt t="43314" x="2025650" y="4227513"/>
          <p14:tracePt t="43322" x="2020888" y="4227513"/>
          <p14:tracePt t="43326" x="2012950" y="4227513"/>
          <p14:tracePt t="43333" x="2008188" y="4227513"/>
          <p14:tracePt t="43340" x="1990725" y="4217988"/>
          <p14:tracePt t="43348" x="1981200" y="4213225"/>
          <p14:tracePt t="43354" x="1968500" y="4200525"/>
          <p14:tracePt t="43361" x="1963738" y="4200525"/>
          <p14:tracePt t="43369" x="1954213" y="4195763"/>
          <p14:tracePt t="43375" x="1944688" y="4191000"/>
          <p14:tracePt t="43382" x="1931988" y="4181475"/>
          <p14:tracePt t="43389" x="1927225" y="4173538"/>
          <p14:tracePt t="43397" x="1914525" y="4173538"/>
          <p14:tracePt t="43405" x="1909763" y="4164013"/>
          <p14:tracePt t="43410" x="1905000" y="4154488"/>
          <p14:tracePt t="43417" x="1900238" y="4154488"/>
          <p14:tracePt t="43424" x="1887538" y="4141788"/>
          <p14:tracePt t="43433" x="1882775" y="4132263"/>
          <p14:tracePt t="43438" x="1878013" y="4127500"/>
          <p14:tracePt t="43444" x="1873250" y="4119563"/>
          <p14:tracePt t="43453" x="1873250" y="4114800"/>
          <p14:tracePt t="43459" x="1860550" y="4110038"/>
          <p14:tracePt t="43466" x="1855788" y="4105275"/>
          <p14:tracePt t="43472" x="1851025" y="4092575"/>
          <p14:tracePt t="43479" x="1851025" y="4087813"/>
          <p14:tracePt t="43486" x="1846263" y="4087813"/>
          <p14:tracePt t="43493" x="1838325" y="4083050"/>
          <p14:tracePt t="43501" x="1838325" y="4078288"/>
          <p14:tracePt t="43506" x="1833563" y="4075113"/>
          <p14:tracePt t="43513" x="1833563" y="4070350"/>
          <p14:tracePt t="43520" x="1828800" y="4065588"/>
          <p14:tracePt t="43534" x="1828800" y="4056063"/>
          <p14:tracePt t="43541" x="1824038" y="4048125"/>
          <p14:tracePt t="43555" x="1824038" y="4043363"/>
          <p14:tracePt t="43561" x="1824038" y="4038600"/>
          <p14:tracePt t="43569" x="1824038" y="4029075"/>
          <p14:tracePt t="43575" x="1824038" y="4016375"/>
          <p14:tracePt t="43583" x="1824038" y="4006850"/>
          <p14:tracePt t="43589" x="1838325" y="3998913"/>
          <p14:tracePt t="43596" x="1841500" y="3994150"/>
          <p14:tracePt t="43604" x="1846263" y="3979863"/>
          <p14:tracePt t="43610" x="1860550" y="3975100"/>
          <p14:tracePt t="43619" x="1873250" y="3967163"/>
          <p14:tracePt t="43623" x="1882775" y="3962400"/>
          <p14:tracePt t="43638" x="1895475" y="3957638"/>
          <p14:tracePt t="43644" x="1909763" y="3957638"/>
          <p14:tracePt t="43651" x="1927225" y="3949700"/>
          <p14:tracePt t="43658" x="1931988" y="3949700"/>
          <p14:tracePt t="43665" x="1944688" y="3949700"/>
          <p14:tracePt t="43672" x="1954213" y="3949700"/>
          <p14:tracePt t="43678" x="1968500" y="3949700"/>
          <p14:tracePt t="43685" x="1976438" y="3949700"/>
          <p14:tracePt t="43693" x="1981200" y="3949700"/>
          <p14:tracePt t="43700" x="1993900" y="3949700"/>
          <p14:tracePt t="43706" x="1998663" y="3949700"/>
          <p14:tracePt t="43715" x="2008188" y="3949700"/>
          <p14:tracePt t="43720" x="2017713" y="3949700"/>
          <p14:tracePt t="43727" x="2020888" y="3949700"/>
          <p14:tracePt t="43734" x="2030413" y="3949700"/>
          <p14:tracePt t="43741" x="2044700" y="3944938"/>
          <p14:tracePt t="45876" x="2035175" y="3944938"/>
          <p14:tracePt t="45883" x="2030413" y="3949700"/>
          <p14:tracePt t="45889" x="2017713" y="3957638"/>
          <p14:tracePt t="45896" x="2008188" y="3957638"/>
          <p14:tracePt t="45904" x="2003425" y="3967163"/>
          <p14:tracePt t="45910" x="1990725" y="3967163"/>
          <p14:tracePt t="45918" x="1985963" y="3967163"/>
          <p14:tracePt t="45924" x="1981200" y="3975100"/>
          <p14:tracePt t="45933" x="1976438" y="3979863"/>
          <p14:tracePt t="45938" x="1968500" y="3984625"/>
          <p14:tracePt t="45945" x="1963738" y="3984625"/>
          <p14:tracePt t="45952" x="1958975" y="3989388"/>
          <p14:tracePt t="45960" x="1949450" y="3994150"/>
          <p14:tracePt t="45966" x="1941513" y="3998913"/>
          <p14:tracePt t="45973" x="1931988" y="4006850"/>
          <p14:tracePt t="45979" x="1927225" y="4011613"/>
          <p14:tracePt t="45987" x="1922463" y="4016375"/>
          <p14:tracePt t="45994" x="1914525" y="4025900"/>
          <p14:tracePt t="46003" x="1905000" y="4033838"/>
          <p14:tracePt t="46007" x="1900238" y="4038600"/>
          <p14:tracePt t="46016" x="1892300" y="4048125"/>
          <p14:tracePt t="46021" x="1887538" y="4056063"/>
          <p14:tracePt t="46028" x="1882775" y="4060825"/>
          <p14:tracePt t="46035" x="1882775" y="4070350"/>
          <p14:tracePt t="46041" x="1878013" y="4083050"/>
          <p14:tracePt t="46048" x="1873250" y="4083050"/>
          <p14:tracePt t="46055" x="1865313" y="4092575"/>
          <p14:tracePt t="46062" x="1865313" y="4105275"/>
          <p14:tracePt t="46070" x="1865313" y="4110038"/>
          <p14:tracePt t="46076" x="1860550" y="4114800"/>
          <p14:tracePt t="46084" x="1860550" y="4127500"/>
          <p14:tracePt t="46090" x="1855788" y="4127500"/>
          <p14:tracePt t="46099" x="1855788" y="4132263"/>
          <p14:tracePt t="46104" x="1855788" y="4137025"/>
          <p14:tracePt t="46110" x="1855788" y="4141788"/>
          <p14:tracePt t="46117" x="1855788" y="4146550"/>
          <p14:tracePt t="46124" x="1855788" y="4151313"/>
          <p14:tracePt t="46133" x="1855788" y="4154488"/>
          <p14:tracePt t="46138" x="1855788" y="4164013"/>
          <p14:tracePt t="46146" x="1855788" y="4168775"/>
          <p14:tracePt t="46152" x="1855788" y="4173538"/>
          <p14:tracePt t="46158" x="1855788" y="4178300"/>
          <p14:tracePt t="46167" x="1855788" y="4181475"/>
          <p14:tracePt t="46173" x="1855788" y="4186238"/>
          <p14:tracePt t="46180" x="1855788" y="4200525"/>
          <p14:tracePt t="46194" x="1855788" y="4203700"/>
          <p14:tracePt t="46200" x="1855788" y="4208463"/>
          <p14:tracePt t="46207" x="1855788" y="4213225"/>
          <p14:tracePt t="46215" x="1860550" y="4217988"/>
          <p14:tracePt t="46221" x="1860550" y="4222750"/>
          <p14:tracePt t="46228" x="1865313" y="4227513"/>
          <p14:tracePt t="46235" x="1873250" y="4227513"/>
          <p14:tracePt t="46242" x="1878013" y="4235450"/>
          <p14:tracePt t="46248" x="1887538" y="4240213"/>
          <p14:tracePt t="46255" x="1900238" y="4240213"/>
          <p14:tracePt t="46262" x="1909763" y="4244975"/>
          <p14:tracePt t="46269" x="1917700" y="4244975"/>
          <p14:tracePt t="46277" x="1931988" y="4244975"/>
          <p14:tracePt t="46283" x="1944688" y="4254500"/>
          <p14:tracePt t="46290" x="1949450" y="4254500"/>
          <p14:tracePt t="46296" x="1963738" y="4257675"/>
          <p14:tracePt t="46303" x="1971675" y="4257675"/>
          <p14:tracePt t="46311" x="1981200" y="4257675"/>
          <p14:tracePt t="46318" x="1985963" y="4262438"/>
          <p14:tracePt t="46324" x="2003425" y="4262438"/>
          <p14:tracePt t="46332" x="2008188" y="4262438"/>
          <p14:tracePt t="46338" x="2017713" y="4267200"/>
          <p14:tracePt t="46345" x="2030413" y="4267200"/>
          <p14:tracePt t="46352" x="2035175" y="4271963"/>
          <p14:tracePt t="46359" x="2044700" y="4271963"/>
          <p14:tracePt t="46380" x="2057400" y="4271963"/>
          <p14:tracePt t="46393" x="2066925" y="4271963"/>
          <p14:tracePt t="46407" x="2079625" y="4271963"/>
          <p14:tracePt t="46421" x="2084388" y="4271963"/>
          <p14:tracePt t="46428" x="2089150" y="4271963"/>
          <p14:tracePt t="46463" x="2093913" y="4271963"/>
          <p14:tracePt t="46469" x="2101850" y="4267200"/>
          <p14:tracePt t="54561" x="2101850" y="4303713"/>
          <p14:tracePt t="54567" x="2101850" y="4360863"/>
          <p14:tracePt t="54575" x="2101850" y="4424363"/>
          <p14:tracePt t="54583" x="2101850" y="4451350"/>
          <p14:tracePt t="54589" x="2101850" y="4486275"/>
          <p14:tracePt t="54596" x="2097088" y="4513263"/>
          <p14:tracePt t="54603" x="2097088" y="4540250"/>
          <p14:tracePt t="54609" x="2089150" y="4576763"/>
          <p14:tracePt t="54617" x="2089150" y="4594225"/>
          <p14:tracePt t="54624" x="2089150" y="4621213"/>
          <p14:tracePt t="54631" x="2089150" y="4643438"/>
          <p14:tracePt t="54637" x="2084388" y="4670425"/>
          <p14:tracePt t="54644" x="2084388" y="4697413"/>
          <p14:tracePt t="54651" x="2084388" y="4706938"/>
          <p14:tracePt t="54658" x="2084388" y="4719638"/>
          <p14:tracePt t="54666" x="2084388" y="4737100"/>
          <p14:tracePt t="54671" x="2084388" y="4741863"/>
          <p14:tracePt t="54679" x="2084388" y="4756150"/>
          <p14:tracePt t="54686" x="2084388" y="4764088"/>
          <p14:tracePt t="54693" x="2084388" y="4768850"/>
          <p14:tracePt t="54700" x="2084388" y="4778375"/>
          <p14:tracePt t="54706" x="2084388" y="4783138"/>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Overview and Analyzing</a:t>
            </a:r>
          </a:p>
        </p:txBody>
      </p:sp>
      <p:sp>
        <p:nvSpPr>
          <p:cNvPr id="7" name="Date Placeholder 6"/>
          <p:cNvSpPr>
            <a:spLocks noGrp="1"/>
          </p:cNvSpPr>
          <p:nvPr>
            <p:ph type="dt" sz="half" idx="10"/>
          </p:nvPr>
        </p:nvSpPr>
        <p:spPr/>
        <p:txBody>
          <a:bodyPr/>
          <a:lstStyle/>
          <a:p>
            <a:fld id="{F53A8CD9-5938-F545-90DA-ABD65B419F37}" type="datetime1">
              <a:rPr lang="en-US" smtClean="0"/>
              <a:t>12/12/2022</a:t>
            </a:fld>
            <a:endParaRPr lang="en-US"/>
          </a:p>
        </p:txBody>
      </p:sp>
      <p:sp>
        <p:nvSpPr>
          <p:cNvPr id="8" name="Footer Placeholder 7"/>
          <p:cNvSpPr>
            <a:spLocks noGrp="1"/>
          </p:cNvSpPr>
          <p:nvPr>
            <p:ph type="ftr" sz="quarter" idx="11"/>
          </p:nvPr>
        </p:nvSpPr>
        <p:spPr/>
        <p:txBody>
          <a:bodyPr/>
          <a:lstStyle/>
          <a:p>
            <a:r>
              <a:rPr lang="en-US" dirty="0"/>
              <a:t>Outliner accruing in </a:t>
            </a:r>
            <a:r>
              <a:rPr lang="en-US" dirty="0" err="1"/>
              <a:t>total_day_min</a:t>
            </a:r>
            <a:r>
              <a:rPr lang="en-US" dirty="0"/>
              <a:t> and </a:t>
            </a:r>
            <a:r>
              <a:rPr lang="en-US" dirty="0" err="1"/>
              <a:t>total_eve_min</a:t>
            </a:r>
            <a:endParaRPr lang="en-US" dirty="0"/>
          </a:p>
        </p:txBody>
      </p:sp>
      <p:pic>
        <p:nvPicPr>
          <p:cNvPr id="9" name="Content Placeholder 8">
            <a:extLst>
              <a:ext uri="{FF2B5EF4-FFF2-40B4-BE49-F238E27FC236}">
                <a16:creationId xmlns:a16="http://schemas.microsoft.com/office/drawing/2014/main" id="{762C37C5-1375-0248-3E86-A6B258A3542C}"/>
              </a:ext>
            </a:extLst>
          </p:cNvPr>
          <p:cNvPicPr>
            <a:picLocks noGrp="1" noChangeAspect="1"/>
          </p:cNvPicPr>
          <p:nvPr>
            <p:ph idx="1"/>
          </p:nvPr>
        </p:nvPicPr>
        <p:blipFill>
          <a:blip r:embed="rId4" cstate="print"/>
          <a:stretch>
            <a:fillRect/>
          </a:stretch>
        </p:blipFill>
        <p:spPr>
          <a:xfrm>
            <a:off x="914400" y="1543050"/>
            <a:ext cx="9696450" cy="4576763"/>
          </a:xfrm>
          <a:prstGeom prst="rect">
            <a:avLst/>
          </a:prstGeom>
        </p:spPr>
      </p:pic>
      <p:pic>
        <p:nvPicPr>
          <p:cNvPr id="12" name="Audio 11">
            <a:hlinkClick r:id="" action="ppaction://media"/>
            <a:extLst>
              <a:ext uri="{FF2B5EF4-FFF2-40B4-BE49-F238E27FC236}">
                <a16:creationId xmlns:a16="http://schemas.microsoft.com/office/drawing/2014/main" id="{1B4163EF-A96E-3D4D-FD68-F9213A7392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089653843"/>
      </p:ext>
    </p:extLst>
  </p:cSld>
  <p:clrMapOvr>
    <a:masterClrMapping/>
  </p:clrMapOvr>
  <mc:AlternateContent xmlns:mc="http://schemas.openxmlformats.org/markup-compatibility/2006" xmlns:p14="http://schemas.microsoft.com/office/powerpoint/2010/main">
    <mc:Choice Requires="p14">
      <p:transition spd="med" p14:dur="700" advTm="70854">
        <p:fade/>
      </p:transition>
    </mc:Choice>
    <mc:Fallback xmlns="">
      <p:transition spd="med" advTm="7085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3745" x="2070100" y="4791075"/>
          <p14:tracePt t="3752" x="2057400" y="4805363"/>
          <p14:tracePt t="3759" x="2047875" y="4813300"/>
          <p14:tracePt t="3768" x="2025650" y="4818063"/>
          <p14:tracePt t="3773" x="1990725" y="4840288"/>
          <p14:tracePt t="3780" x="1914525" y="4867275"/>
          <p14:tracePt t="3787" x="1838325" y="4889500"/>
          <p14:tracePt t="3794" x="1784350" y="4913313"/>
          <p14:tracePt t="3802" x="1689100" y="4926013"/>
          <p14:tracePt t="3808" x="1627188" y="4935538"/>
          <p14:tracePt t="3814" x="1577975" y="4940300"/>
          <p14:tracePt t="3822" x="1528763" y="4940300"/>
          <p14:tracePt t="3828" x="1457325" y="4940300"/>
          <p14:tracePt t="3835" x="1393825" y="4948238"/>
          <p14:tracePt t="3842" x="1344613" y="4957763"/>
          <p14:tracePt t="3850" x="1282700" y="4965700"/>
          <p14:tracePt t="3856" x="1231900" y="4984750"/>
          <p14:tracePt t="3863" x="1155700" y="5011738"/>
          <p14:tracePt t="3872" x="1093788" y="5041900"/>
          <p14:tracePt t="3876" x="1003300" y="5068888"/>
          <p14:tracePt t="3885" x="941388" y="5105400"/>
          <p14:tracePt t="3890" x="887413" y="5122863"/>
          <p14:tracePt t="3897" x="847725" y="5141913"/>
          <p14:tracePt t="3904" x="815975" y="5164138"/>
          <p14:tracePt t="3911" x="774700" y="5181600"/>
          <p14:tracePt t="3918" x="757238" y="5194300"/>
          <p14:tracePt t="3925" x="744538" y="5199063"/>
          <p14:tracePt t="3932" x="725488" y="5213350"/>
          <p14:tracePt t="3938" x="703263" y="5226050"/>
          <p14:tracePt t="3945" x="685800" y="5230813"/>
          <p14:tracePt t="3954" x="673100" y="5240338"/>
          <p14:tracePt t="3959" x="658813" y="5253038"/>
          <p14:tracePt t="3968" x="641350" y="5257800"/>
          <p14:tracePt t="3973" x="614363" y="5267325"/>
          <p14:tracePt t="3980" x="592138" y="5280025"/>
          <p14:tracePt t="3987" x="573088" y="5297488"/>
          <p14:tracePt t="3994" x="550863" y="5307013"/>
          <p14:tracePt t="4001" x="533400" y="5321300"/>
          <p14:tracePt t="4007" x="511175" y="5324475"/>
          <p14:tracePt t="4014" x="501650" y="5329238"/>
          <p14:tracePt t="4021" x="488950" y="5338763"/>
          <p14:tracePt t="4028" x="474663" y="5343525"/>
          <p14:tracePt t="4038" x="461963" y="5356225"/>
          <p14:tracePt t="4042" x="452438" y="5356225"/>
          <p14:tracePt t="4052" x="439738" y="5360988"/>
          <p14:tracePt t="4056" x="425450" y="5370513"/>
          <p14:tracePt t="4063" x="412750" y="5373688"/>
          <p14:tracePt t="4072" x="393700" y="5383213"/>
          <p14:tracePt t="4076" x="385763" y="5383213"/>
          <p14:tracePt t="4085" x="376238" y="5387975"/>
          <p14:tracePt t="4090" x="368300" y="5387975"/>
          <p14:tracePt t="4097" x="363538" y="5387975"/>
          <p14:tracePt t="4104" x="358775" y="5387975"/>
          <p14:tracePt t="4111" x="354013" y="5392738"/>
          <p14:tracePt t="4117" x="344488" y="5392738"/>
          <p14:tracePt t="4125" x="341313" y="5397500"/>
          <p14:tracePt t="25304" x="444500" y="5334000"/>
          <p14:tracePt t="25314" x="614363" y="5213350"/>
          <p14:tracePt t="25320" x="855663" y="5060950"/>
          <p14:tracePt t="25325" x="1062038" y="4965700"/>
          <p14:tracePt t="25331" x="1273175" y="4849813"/>
          <p14:tracePt t="25338" x="1435100" y="4778375"/>
          <p14:tracePt t="25346" x="1582738" y="4733925"/>
          <p14:tracePt t="25353" x="1671638" y="4692650"/>
          <p14:tracePt t="25359" x="1757363" y="4675188"/>
          <p14:tracePt t="25368" x="1895475" y="4630738"/>
          <p14:tracePt t="25373" x="2017713" y="4598988"/>
          <p14:tracePt t="25381" x="2138363" y="4572000"/>
          <p14:tracePt t="25388" x="2249488" y="4532313"/>
          <p14:tracePt t="25394" x="2384425" y="4508500"/>
          <p14:tracePt t="25403" x="2470150" y="4483100"/>
          <p14:tracePt t="25408" x="2581275" y="4459288"/>
          <p14:tracePt t="25414" x="2689225" y="4441825"/>
          <p14:tracePt t="25423" x="2828925" y="4410075"/>
          <p14:tracePt t="25428" x="3016250" y="4370388"/>
          <p14:tracePt t="25438" x="3136900" y="4352925"/>
          <p14:tracePt t="25442" x="3267075" y="4343400"/>
          <p14:tracePt t="25451" x="3397250" y="4330700"/>
          <p14:tracePt t="25456" x="3544888" y="4321175"/>
          <p14:tracePt t="25463" x="3644900" y="4325938"/>
          <p14:tracePt t="25470" x="3773488" y="4333875"/>
          <p14:tracePt t="25477" x="3895725" y="4356100"/>
          <p14:tracePt t="25484" x="4029075" y="4375150"/>
          <p14:tracePt t="25491" x="4146550" y="4387850"/>
          <p14:tracePt t="25497" x="4230688" y="4387850"/>
          <p14:tracePt t="25505" x="4316413" y="4387850"/>
          <p14:tracePt t="25511" x="4402138" y="4383088"/>
          <p14:tracePt t="25520" x="4473575" y="4360863"/>
          <p14:tracePt t="25525" x="4549775" y="4343400"/>
          <p14:tracePt t="25533" x="4589463" y="4330700"/>
          <p14:tracePt t="25539" x="4643438" y="4303713"/>
          <p14:tracePt t="25546" x="4670425" y="4284663"/>
          <p14:tracePt t="25803" x="4684713" y="4279900"/>
          <p14:tracePt t="25809" x="4711700" y="4267200"/>
          <p14:tracePt t="25816" x="4741863" y="4244975"/>
          <p14:tracePt t="25823" x="4787900" y="4217988"/>
          <p14:tracePt t="25830" x="4818063" y="4186238"/>
          <p14:tracePt t="25837" x="4859338" y="4151313"/>
          <p14:tracePt t="25844" x="4881563" y="4132263"/>
          <p14:tracePt t="25850" x="4903788" y="4110038"/>
          <p14:tracePt t="25857" x="4935538" y="4087813"/>
          <p14:tracePt t="25865" x="4953000" y="4075113"/>
          <p14:tracePt t="25872" x="4975225" y="4051300"/>
          <p14:tracePt t="25879" x="4989513" y="4033838"/>
          <p14:tracePt t="25887" x="5006975" y="4021138"/>
          <p14:tracePt t="25892" x="5019675" y="3998913"/>
          <p14:tracePt t="25900" x="5033963" y="3984625"/>
          <p14:tracePt t="25906" x="5046663" y="3971925"/>
          <p14:tracePt t="25914" x="5051425" y="3952875"/>
          <p14:tracePt t="25922" x="5065713" y="3940175"/>
          <p14:tracePt t="25926" x="5078413" y="3922713"/>
          <p14:tracePt t="25933" x="5092700" y="3898900"/>
          <p14:tracePt t="25940" x="5095875" y="3890963"/>
          <p14:tracePt t="25950" x="5110163" y="3868738"/>
          <p14:tracePt t="25955" x="5127625" y="3832225"/>
          <p14:tracePt t="25961" x="5137150" y="3778250"/>
          <p14:tracePt t="25968" x="5141913" y="3760788"/>
          <p14:tracePt t="25975" x="5149850" y="3733800"/>
          <p14:tracePt t="25983" x="5149850" y="3697288"/>
          <p14:tracePt t="25989" x="5168900" y="3644900"/>
          <p14:tracePt t="25996" x="5172075" y="3594100"/>
          <p14:tracePt t="26004" x="5172075" y="3568700"/>
          <p14:tracePt t="26009" x="5172075" y="3541713"/>
          <p14:tracePt t="26017" x="5172075" y="3514725"/>
          <p14:tracePt t="26023" x="5181600" y="3487738"/>
          <p14:tracePt t="26030" x="5181600" y="3460750"/>
          <p14:tracePt t="26037" x="5181600" y="3441700"/>
          <p14:tracePt t="26045" x="5181600" y="3419475"/>
          <p14:tracePt t="26053" x="5181600" y="3392488"/>
          <p14:tracePt t="26057" x="5176838" y="3365500"/>
          <p14:tracePt t="26064" x="5176838" y="3340100"/>
          <p14:tracePt t="26071" x="5172075" y="3313113"/>
          <p14:tracePt t="26078" x="5159375" y="3294063"/>
          <p14:tracePt t="26087" x="5159375" y="3259138"/>
          <p14:tracePt t="26092" x="5145088" y="3227388"/>
          <p14:tracePt t="26100" x="5127625" y="3195638"/>
          <p14:tracePt t="26106" x="5114925" y="3168650"/>
          <p14:tracePt t="26113" x="5100638" y="3146425"/>
          <p14:tracePt t="26121" x="5095875" y="3128963"/>
          <p14:tracePt t="26127" x="5073650" y="3097213"/>
          <p14:tracePt t="26134" x="5046663" y="3065463"/>
          <p14:tracePt t="26140" x="5033963" y="3048000"/>
          <p14:tracePt t="26148" x="5016500" y="3035300"/>
          <p14:tracePt t="26154" x="5002213" y="3011488"/>
          <p14:tracePt t="26161" x="4979988" y="2994025"/>
          <p14:tracePt t="26167" x="4962525" y="2971800"/>
          <p14:tracePt t="26175" x="4940300" y="2959100"/>
          <p14:tracePt t="26183" x="4913313" y="2935288"/>
          <p14:tracePt t="26189" x="4867275" y="2905125"/>
          <p14:tracePt t="26196" x="4827588" y="2878138"/>
          <p14:tracePt t="26205" x="4783138" y="2851150"/>
          <p14:tracePt t="26209" x="4756150" y="2846388"/>
          <p14:tracePt t="26218" x="4706938" y="2828925"/>
          <p14:tracePt t="26223" x="4665663" y="2819400"/>
          <p14:tracePt t="26229" x="4638675" y="2814638"/>
          <p14:tracePt t="26237" x="4603750" y="2814638"/>
          <p14:tracePt t="26244" x="4562475" y="2814638"/>
          <p14:tracePt t="26251" x="4545013" y="2814638"/>
          <p14:tracePt t="26257" x="4518025" y="2814638"/>
          <p14:tracePt t="26264" x="4500563" y="2814638"/>
          <p14:tracePt t="26272" x="4478338" y="2828925"/>
          <p14:tracePt t="26279" x="4451350" y="2836863"/>
          <p14:tracePt t="26286" x="4429125" y="2855913"/>
          <p14:tracePt t="26292" x="4410075" y="2868613"/>
          <p14:tracePt t="26300" x="4370388" y="2900363"/>
          <p14:tracePt t="26307" x="4356100" y="2922588"/>
          <p14:tracePt t="26313" x="4333875" y="2949575"/>
          <p14:tracePt t="26323" x="4303713" y="2984500"/>
          <p14:tracePt t="26326" x="4289425" y="3003550"/>
          <p14:tracePt t="26334" x="4276725" y="3016250"/>
          <p14:tracePt t="26340" x="4254500" y="3057525"/>
          <p14:tracePt t="26347" x="4240213" y="3084513"/>
          <p14:tracePt t="26354" x="4222750" y="3114675"/>
          <p14:tracePt t="26361" x="4208463" y="3141663"/>
          <p14:tracePt t="26368" x="4200525" y="3173413"/>
          <p14:tracePt t="26375" x="4186238" y="3190875"/>
          <p14:tracePt t="26381" x="4181475" y="3217863"/>
          <p14:tracePt t="26388" x="4173538" y="3267075"/>
          <p14:tracePt t="26395" x="4154488" y="3308350"/>
          <p14:tracePt t="26405" x="4154488" y="3348038"/>
          <p14:tracePt t="26409" x="4146550" y="3419475"/>
          <p14:tracePt t="26417" x="4137025" y="3482975"/>
          <p14:tracePt t="26423" x="4137025" y="3532188"/>
          <p14:tracePt t="26430" x="4137025" y="3576638"/>
          <p14:tracePt t="26437" x="4137025" y="3617913"/>
          <p14:tracePt t="26444" x="4137025" y="3652838"/>
          <p14:tracePt t="26451" x="4141788" y="3679825"/>
          <p14:tracePt t="26457" x="4159250" y="3721100"/>
          <p14:tracePt t="26464" x="4164013" y="3733800"/>
          <p14:tracePt t="26472" x="4168775" y="3746500"/>
          <p14:tracePt t="26478" x="4181475" y="3765550"/>
          <p14:tracePt t="26485" x="4191000" y="3778250"/>
          <p14:tracePt t="26492" x="4195763" y="3792538"/>
          <p14:tracePt t="26501" x="4208463" y="3797300"/>
          <p14:tracePt t="26506" x="4213225" y="3814763"/>
          <p14:tracePt t="26512" x="4227513" y="3827463"/>
          <p14:tracePt t="26522" x="4240213" y="3841750"/>
          <p14:tracePt t="26526" x="4254500" y="3846513"/>
          <p14:tracePt t="26534" x="4262438" y="3854450"/>
          <p14:tracePt t="26540" x="4276725" y="3868738"/>
          <p14:tracePt t="26547" x="4298950" y="3886200"/>
          <p14:tracePt t="26556" x="4311650" y="3895725"/>
          <p14:tracePt t="26560" x="4330700" y="3898900"/>
          <p14:tracePt t="26568" x="4343400" y="3903663"/>
          <p14:tracePt t="26574" x="4370388" y="3925888"/>
          <p14:tracePt t="26581" x="4383088" y="3935413"/>
          <p14:tracePt t="26588" x="4406900" y="3949700"/>
          <p14:tracePt t="26595" x="4424363" y="3952875"/>
          <p14:tracePt t="26605" x="4441825" y="3962400"/>
          <p14:tracePt t="26608" x="4464050" y="3967163"/>
          <p14:tracePt t="26617" x="4473575" y="3971925"/>
          <p14:tracePt t="26622" x="4495800" y="3979863"/>
          <p14:tracePt t="26629" x="4513263" y="3979863"/>
          <p14:tracePt t="26637" x="4527550" y="3979863"/>
          <p14:tracePt t="26643" x="4545013" y="3984625"/>
          <p14:tracePt t="26650" x="4559300" y="3994150"/>
          <p14:tracePt t="26657" x="4576763" y="3994150"/>
          <p14:tracePt t="26664" x="4594225" y="3994150"/>
          <p14:tracePt t="26671" x="4603750" y="3994150"/>
          <p14:tracePt t="26677" x="4616450" y="3994150"/>
          <p14:tracePt t="26685" x="4630738" y="3989388"/>
          <p14:tracePt t="26691" x="4643438" y="3994150"/>
          <p14:tracePt t="26700" x="4657725" y="3989388"/>
          <p14:tracePt t="26705" x="4665663" y="3989388"/>
          <p14:tracePt t="26712" x="4684713" y="3984625"/>
          <p14:tracePt t="26720" x="4697413" y="3984625"/>
          <p14:tracePt t="26726" x="4711700" y="3979863"/>
          <p14:tracePt t="26733" x="4714875" y="3971925"/>
          <p14:tracePt t="26740" x="4724400" y="3967163"/>
          <p14:tracePt t="26747" x="4737100" y="3967163"/>
          <p14:tracePt t="26753" x="4741863" y="3967163"/>
          <p14:tracePt t="26761" x="4756150" y="3967163"/>
          <p14:tracePt t="26768" x="4760913" y="3962400"/>
          <p14:tracePt t="26774" x="4764088" y="3962400"/>
          <p14:tracePt t="26780" x="4768850" y="3957638"/>
          <p14:tracePt t="26788" x="4773613" y="3957638"/>
          <p14:tracePt t="26796" x="4778375" y="3957638"/>
          <p14:tracePt t="26802" x="4783138" y="3952875"/>
          <p14:tracePt t="26808" x="4791075" y="3952875"/>
          <p14:tracePt t="26816" x="4791075" y="3949700"/>
          <p14:tracePt t="26822" x="4795838" y="3949700"/>
          <p14:tracePt t="26830" x="4800600" y="3949700"/>
          <p14:tracePt t="26837" x="4805363" y="3940175"/>
          <p14:tracePt t="26851" x="4810125" y="3940175"/>
          <p14:tracePt t="27211" x="4787900" y="3930650"/>
          <p14:tracePt t="27218" x="4702175" y="3859213"/>
          <p14:tracePt t="27226" x="4581525" y="3721100"/>
          <p14:tracePt t="27231" x="4446588" y="3544888"/>
          <p14:tracePt t="27239" x="4333875" y="3330575"/>
          <p14:tracePt t="27246" x="4279900" y="3200400"/>
          <p14:tracePt t="27253" x="4249738" y="3087688"/>
          <p14:tracePt t="27259" x="4240213" y="3038475"/>
          <p14:tracePt t="27268" x="4230688" y="2976563"/>
          <p14:tracePt t="27274" x="4227513" y="2949575"/>
          <p14:tracePt t="27280" x="4227513" y="2900363"/>
          <p14:tracePt t="27287" x="4227513" y="2873375"/>
          <p14:tracePt t="27294" x="4227513" y="2863850"/>
          <p14:tracePt t="27301" x="4227513" y="2841625"/>
          <p14:tracePt t="27309" x="4227513" y="2832100"/>
          <p14:tracePt t="27314" x="4227513" y="2814638"/>
          <p14:tracePt t="27322" x="4227513" y="2801938"/>
          <p14:tracePt t="27328" x="4217988" y="2787650"/>
          <p14:tracePt t="27337" x="4217988" y="2779713"/>
          <p14:tracePt t="27344" x="4213225" y="2755900"/>
          <p14:tracePt t="27348" x="4203700" y="2730500"/>
          <p14:tracePt t="27356" x="4191000" y="2703513"/>
          <p14:tracePt t="27362" x="4181475" y="2676525"/>
          <p14:tracePt t="27370" x="4159250" y="2630488"/>
          <p14:tracePt t="27377" x="4124325" y="2590800"/>
          <p14:tracePt t="27385" x="4078288" y="2546350"/>
          <p14:tracePt t="27390" x="4033838" y="2478088"/>
          <p14:tracePt t="27397" x="3975100" y="2389188"/>
          <p14:tracePt t="27405" x="3940175" y="2349500"/>
          <p14:tracePt t="27411" x="3895725" y="2290763"/>
          <p14:tracePt t="27420" x="3849688" y="2246313"/>
          <p14:tracePt t="27425" x="3827463" y="2219325"/>
          <p14:tracePt t="27433" x="3792538" y="2173288"/>
          <p14:tracePt t="27439" x="3746500" y="2120900"/>
          <p14:tracePt t="27445" x="3689350" y="2052638"/>
          <p14:tracePt t="27455" x="3652838" y="2008188"/>
          <p14:tracePt t="27459" x="3608388" y="1963738"/>
          <p14:tracePt t="27468" x="3581400" y="1941513"/>
          <p14:tracePt t="27473" x="3541713" y="1887538"/>
          <p14:tracePt t="27480" x="3487738" y="1851025"/>
          <p14:tracePt t="27487" x="3460750" y="1828800"/>
          <p14:tracePt t="27494" x="3429000" y="1806575"/>
          <p14:tracePt t="27500" x="3389313" y="1789113"/>
          <p14:tracePt t="27507" x="3343275" y="1762125"/>
          <p14:tracePt t="27515" x="3303588" y="1739900"/>
          <p14:tracePt t="27523" x="3271838" y="1725613"/>
          <p14:tracePt t="27528" x="3244850" y="1708150"/>
          <p14:tracePt t="27535" x="3213100" y="1703388"/>
          <p14:tracePt t="27542" x="3195638" y="1689100"/>
          <p14:tracePt t="27550" x="3178175" y="1689100"/>
          <p14:tracePt t="27556" x="3163888" y="1681163"/>
          <p14:tracePt t="27563" x="3151188" y="1681163"/>
          <p14:tracePt t="27570" x="3141663" y="1676400"/>
          <p14:tracePt t="27576" x="3128963" y="1671638"/>
          <p14:tracePt t="27584" x="3114675" y="1671638"/>
          <p14:tracePt t="27590" x="3111500" y="1671638"/>
          <p14:tracePt t="27599" x="3106738" y="1663700"/>
          <p14:tracePt t="27604" x="3101975" y="1663700"/>
          <p14:tracePt t="27610" x="3097213" y="1663700"/>
          <p14:tracePt t="27618" x="3092450" y="1663700"/>
          <p14:tracePt t="27625" x="3087688" y="1663700"/>
          <p14:tracePt t="27631" x="3079750" y="1663700"/>
          <p14:tracePt t="27638" x="3074988" y="1663700"/>
          <p14:tracePt t="27646" x="3070225" y="1658938"/>
          <p14:tracePt t="27652" x="3065463" y="1658938"/>
          <p14:tracePt t="27659" x="3060700" y="1658938"/>
          <p14:tracePt t="27668" x="3057525" y="1658938"/>
          <p14:tracePt t="27673" x="3052763" y="1654175"/>
          <p14:tracePt t="27679" x="3043238" y="1654175"/>
          <p14:tracePt t="27687" x="3038475" y="1654175"/>
          <p14:tracePt t="27694" x="3030538" y="1654175"/>
          <p14:tracePt t="27701" x="3025775" y="1654175"/>
          <p14:tracePt t="27707" x="3021013" y="1654175"/>
          <p14:tracePt t="27714" x="3008313" y="1654175"/>
          <p14:tracePt t="27722" x="3003550" y="1654175"/>
          <p14:tracePt t="27728" x="2998788" y="1654175"/>
          <p14:tracePt t="27735" x="2989263" y="1654175"/>
          <p14:tracePt t="27741" x="2976563" y="1658938"/>
          <p14:tracePt t="27751" x="2962275" y="1658938"/>
          <p14:tracePt t="27756" x="2949575" y="1663700"/>
          <p14:tracePt t="27762" x="2940050" y="1666875"/>
          <p14:tracePt t="27769" x="2917825" y="1676400"/>
          <p14:tracePt t="27777" x="2908300" y="1681163"/>
          <p14:tracePt t="27784" x="2900363" y="1685925"/>
          <p14:tracePt t="27790" x="2878138" y="1708150"/>
          <p14:tracePt t="27797" x="2855913" y="1720850"/>
          <p14:tracePt t="27805" x="2832100" y="1747838"/>
          <p14:tracePt t="27811" x="2828925" y="1762125"/>
          <p14:tracePt t="27819" x="2797175" y="1792288"/>
          <p14:tracePt t="27824" x="2752725" y="1855788"/>
          <p14:tracePt t="27831" x="2733675" y="1895475"/>
          <p14:tracePt t="27839" x="2711450" y="1927225"/>
          <p14:tracePt t="27846" x="2698750" y="1949450"/>
          <p14:tracePt t="27854" x="2671763" y="2008188"/>
          <p14:tracePt t="27859" x="2657475" y="2057400"/>
          <p14:tracePt t="27868" x="2640013" y="2111375"/>
          <p14:tracePt t="27873" x="2630488" y="2146300"/>
          <p14:tracePt t="27879" x="2622550" y="2209800"/>
          <p14:tracePt t="27887" x="2613025" y="2259013"/>
          <p14:tracePt t="27893" x="2613025" y="2286000"/>
          <p14:tracePt t="27900" x="2613025" y="2308225"/>
          <p14:tracePt t="27908" x="2613025" y="2335213"/>
          <p14:tracePt t="27915" x="2617788" y="2352675"/>
          <p14:tracePt t="27921" x="2617788" y="2366963"/>
          <p14:tracePt t="27928" x="2617788" y="2384425"/>
          <p14:tracePt t="27936" x="2627313" y="2398713"/>
          <p14:tracePt t="27942" x="2627313" y="2416175"/>
          <p14:tracePt t="27949" x="2635250" y="2420938"/>
          <p14:tracePt t="27956" x="2654300" y="2433638"/>
          <p14:tracePt t="27962" x="2657475" y="2443163"/>
          <p14:tracePt t="27972" x="2662238" y="2451100"/>
          <p14:tracePt t="27976" x="2676525" y="2460625"/>
          <p14:tracePt t="27984" x="2679700" y="2474913"/>
          <p14:tracePt t="27990" x="2693988" y="2478088"/>
          <p14:tracePt t="27997" x="2698750" y="2482850"/>
          <p14:tracePt t="28004" x="2716213" y="2501900"/>
          <p14:tracePt t="28010" x="2733675" y="2509838"/>
          <p14:tracePt t="28017" x="2765425" y="2524125"/>
          <p14:tracePt t="28024" x="2792413" y="2532063"/>
          <p14:tracePt t="28031" x="2863850" y="2551113"/>
          <p14:tracePt t="28039" x="2940050" y="2568575"/>
          <p14:tracePt t="28045" x="3035300" y="2568575"/>
          <p14:tracePt t="28051" x="3163888" y="2568575"/>
          <p14:tracePt t="28058" x="3294063" y="2568575"/>
          <p14:tracePt t="28068" x="3370263" y="2563813"/>
          <p14:tracePt t="28073" x="3441700" y="2554288"/>
          <p14:tracePt t="28079" x="3482975" y="2546350"/>
          <p14:tracePt t="28086" x="3517900" y="2536825"/>
          <p14:tracePt t="28093" x="3541713" y="2532063"/>
          <p14:tracePt t="28101" x="3559175" y="2532063"/>
          <p14:tracePt t="28118" x="3590925" y="2524125"/>
          <p14:tracePt t="28121" x="3590925" y="2514600"/>
          <p14:tracePt t="28128" x="3603625" y="2514600"/>
          <p14:tracePt t="28136" x="3613150" y="2509838"/>
          <p14:tracePt t="28141" x="3625850" y="2501900"/>
          <p14:tracePt t="28150" x="3644900" y="2497138"/>
          <p14:tracePt t="28155" x="3657600" y="2482850"/>
          <p14:tracePt t="28162" x="3670300" y="2470150"/>
          <p14:tracePt t="28172" x="3684588" y="2455863"/>
          <p14:tracePt t="28176" x="3697288" y="2443163"/>
          <p14:tracePt t="28184" x="3711575" y="2416175"/>
          <p14:tracePt t="28189" x="3716338" y="2398713"/>
          <p14:tracePt t="28196" x="3724275" y="2374900"/>
          <p14:tracePt t="28204" x="3738563" y="2330450"/>
          <p14:tracePt t="28210" x="3746500" y="2268538"/>
          <p14:tracePt t="28217" x="3756025" y="2227263"/>
          <p14:tracePt t="28224" x="3756025" y="2170113"/>
          <p14:tracePt t="28232" x="3751263" y="2106613"/>
          <p14:tracePt t="28238" x="3743325" y="2057400"/>
          <p14:tracePt t="28244" x="3724275" y="1981200"/>
          <p14:tracePt t="28252" x="3711575" y="1941513"/>
          <p14:tracePt t="28259" x="3702050" y="1914525"/>
          <p14:tracePt t="28268" x="3689350" y="1882775"/>
          <p14:tracePt t="28273" x="3679825" y="1855788"/>
          <p14:tracePt t="28279" x="3667125" y="1838325"/>
          <p14:tracePt t="28288" x="3662363" y="1816100"/>
          <p14:tracePt t="28293" x="3648075" y="1811338"/>
          <p14:tracePt t="28301" x="3644900" y="1797050"/>
          <p14:tracePt t="28307" x="3630613" y="1784350"/>
          <p14:tracePt t="28314" x="3617913" y="1770063"/>
          <p14:tracePt t="28322" x="3603625" y="1762125"/>
          <p14:tracePt t="28328" x="3590925" y="1747838"/>
          <p14:tracePt t="28334" x="3563938" y="1735138"/>
          <p14:tracePt t="28341" x="3509963" y="1716088"/>
          <p14:tracePt t="28349" x="3460750" y="1708150"/>
          <p14:tracePt t="28355" x="3397250" y="1698625"/>
          <p14:tracePt t="28362" x="3340100" y="1689100"/>
          <p14:tracePt t="28370" x="3286125" y="1693863"/>
          <p14:tracePt t="28375" x="3259138" y="1693863"/>
          <p14:tracePt t="28385" x="3222625" y="1693863"/>
          <p14:tracePt t="28390" x="3205163" y="1698625"/>
          <p14:tracePt t="28397" x="3187700" y="1698625"/>
          <p14:tracePt t="28404" x="3163888" y="1708150"/>
          <p14:tracePt t="28410" x="3155950" y="1708150"/>
          <p14:tracePt t="28417" x="3136900" y="1708150"/>
          <p14:tracePt t="28425" x="3128963" y="1712913"/>
          <p14:tracePt t="28431" x="3119438" y="1716088"/>
          <p14:tracePt t="28438" x="3106738" y="1725613"/>
          <p14:tracePt t="28445" x="3087688" y="1725613"/>
          <p14:tracePt t="28453" x="3074988" y="1730375"/>
          <p14:tracePt t="28458" x="3057525" y="1730375"/>
          <p14:tracePt t="28467" x="3043238" y="1735138"/>
          <p14:tracePt t="28472" x="3030538" y="1743075"/>
          <p14:tracePt t="28480" x="3021013" y="1743075"/>
          <p14:tracePt t="28487" x="3011488" y="1752600"/>
          <p14:tracePt t="28493" x="2994025" y="1752600"/>
          <p14:tracePt t="28501" x="2989263" y="1757363"/>
          <p14:tracePt t="28507" x="2984500" y="1757363"/>
          <p14:tracePt t="28514" x="2984500" y="1765300"/>
          <p14:tracePt t="28520" x="2971800" y="1770063"/>
          <p14:tracePt t="28527" x="2967038" y="1770063"/>
          <p14:tracePt t="28535" x="2962275" y="1774825"/>
          <p14:tracePt t="28541" x="2962275" y="1779588"/>
          <p14:tracePt t="28548" x="2962275" y="1784350"/>
          <p14:tracePt t="28561" x="2962275" y="1797050"/>
          <p14:tracePt t="28569" x="2962275" y="1806575"/>
          <p14:tracePt t="28576" x="2962275" y="1811338"/>
          <p14:tracePt t="28584" x="2962275" y="1824038"/>
          <p14:tracePt t="28589" x="2967038" y="1838325"/>
          <p14:tracePt t="28596" x="2971800" y="1841500"/>
          <p14:tracePt t="28603" x="2981325" y="1851025"/>
          <p14:tracePt t="28610" x="2989263" y="1865313"/>
          <p14:tracePt t="28617" x="2994025" y="1878013"/>
          <p14:tracePt t="28623" x="2998788" y="1887538"/>
          <p14:tracePt t="28630" x="3003550" y="1895475"/>
          <p14:tracePt t="28638" x="3016250" y="1905000"/>
          <p14:tracePt t="28644" x="3038475" y="1927225"/>
          <p14:tracePt t="28651" x="3065463" y="1941513"/>
          <p14:tracePt t="28658" x="3097213" y="1963738"/>
          <p14:tracePt t="28667" x="3136900" y="1990725"/>
          <p14:tracePt t="28672" x="3195638" y="2025650"/>
          <p14:tracePt t="28679" x="3267075" y="2052638"/>
          <p14:tracePt t="28689" x="3357563" y="2093913"/>
          <p14:tracePt t="28692" x="3433763" y="2120900"/>
          <p14:tracePt t="28700" x="3495675" y="2138363"/>
          <p14:tracePt t="28707" x="3544888" y="2155825"/>
          <p14:tracePt t="28714" x="3621088" y="2173288"/>
          <p14:tracePt t="28720" x="3662363" y="2192338"/>
          <p14:tracePt t="28727" x="3689350" y="2192338"/>
          <p14:tracePt t="28734" x="3724275" y="2197100"/>
          <p14:tracePt t="28741" x="3765550" y="2214563"/>
          <p14:tracePt t="30854" x="3800475" y="2371725"/>
          <p14:tracePt t="30860" x="3810000" y="2478088"/>
          <p14:tracePt t="30868" x="3827463" y="2586038"/>
          <p14:tracePt t="30876" x="3849688" y="2706688"/>
          <p14:tracePt t="30881" x="3859213" y="2814638"/>
          <p14:tracePt t="30889" x="3868738" y="2908300"/>
          <p14:tracePt t="30895" x="3876675" y="2994025"/>
          <p14:tracePt t="30904" x="3886200" y="3092450"/>
          <p14:tracePt t="30909" x="3895725" y="3128963"/>
          <p14:tracePt t="30917" x="3903663" y="3190875"/>
          <p14:tracePt t="30923" x="3913188" y="3254375"/>
          <p14:tracePt t="30929" x="3922713" y="3294063"/>
          <p14:tracePt t="30937" x="3922713" y="3330575"/>
          <p14:tracePt t="30944" x="3925888" y="3379788"/>
          <p14:tracePt t="30951" x="3935413" y="3451225"/>
          <p14:tracePt t="30957" x="3949700" y="3527425"/>
          <p14:tracePt t="30964" x="3952875" y="3576638"/>
          <p14:tracePt t="30972" x="3962400" y="3625850"/>
          <p14:tracePt t="30979" x="3971925" y="3652838"/>
          <p14:tracePt t="30985" x="3975100" y="3679825"/>
          <p14:tracePt t="30992" x="3989388" y="3702050"/>
          <p14:tracePt t="31001" x="3989388" y="3721100"/>
          <p14:tracePt t="31006" x="3989388" y="3733800"/>
          <p14:tracePt t="31013" x="3998913" y="3746500"/>
          <p14:tracePt t="31020" x="3998913" y="3751263"/>
          <p14:tracePt t="31885" x="4021138" y="3770313"/>
          <p14:tracePt t="31892" x="4038600" y="3800475"/>
          <p14:tracePt t="31900" x="4070350" y="3822700"/>
          <p14:tracePt t="31907" x="4087813" y="3841750"/>
          <p14:tracePt t="31914" x="4114800" y="3873500"/>
          <p14:tracePt t="31920" x="4132263" y="3895725"/>
          <p14:tracePt t="31927" x="4146550" y="3908425"/>
          <p14:tracePt t="31934" x="4151313" y="3925888"/>
          <p14:tracePt t="31942" x="4164013" y="3940175"/>
          <p14:tracePt t="31950" x="4178300" y="3962400"/>
          <p14:tracePt t="31955" x="4191000" y="3967163"/>
          <p14:tracePt t="31962" x="4191000" y="3975100"/>
          <p14:tracePt t="31970" x="4195763" y="3989388"/>
          <p14:tracePt t="31976" x="4203700" y="3994150"/>
          <p14:tracePt t="31984" x="4208463" y="4002088"/>
          <p14:tracePt t="31989" x="4213225" y="4016375"/>
          <p14:tracePt t="31997" x="4217988" y="4025900"/>
          <p14:tracePt t="32005" x="4230688" y="4029075"/>
          <p14:tracePt t="32010" x="4235450" y="4043363"/>
          <p14:tracePt t="32017" x="4249738" y="4051300"/>
          <p14:tracePt t="32024" x="4254500" y="4060825"/>
          <p14:tracePt t="32031" x="4262438" y="4065588"/>
          <p14:tracePt t="32039" x="4271963" y="4075113"/>
          <p14:tracePt t="32045" x="4284663" y="4087813"/>
          <p14:tracePt t="32053" x="4294188" y="4097338"/>
          <p14:tracePt t="32058" x="4306888" y="4102100"/>
          <p14:tracePt t="32065" x="4316413" y="4114800"/>
          <p14:tracePt t="32466" x="4330700" y="4151313"/>
          <p14:tracePt t="32475" x="4352925" y="4173538"/>
          <p14:tracePt t="32481" x="4365625" y="4191000"/>
          <p14:tracePt t="32487" x="4387850" y="4230688"/>
          <p14:tracePt t="32494" x="4410075" y="4262438"/>
          <p14:tracePt t="32500" x="4424363" y="4279900"/>
          <p14:tracePt t="32508" x="4429125" y="4303713"/>
          <p14:tracePt t="32516" x="4441825" y="4316413"/>
          <p14:tracePt t="32522" x="4451350" y="4333875"/>
          <p14:tracePt t="32528" x="4464050" y="4356100"/>
          <p14:tracePt t="32537" x="4468813" y="4375150"/>
          <p14:tracePt t="32543" x="4468813" y="4379913"/>
          <p14:tracePt t="32551" x="4473575" y="4392613"/>
          <p14:tracePt t="32556" x="4483100" y="4402138"/>
          <p14:tracePt t="32563" x="4486275" y="4406900"/>
          <p14:tracePt t="32570" x="4486275" y="4414838"/>
          <p14:tracePt t="32577" x="4486275" y="4419600"/>
          <p14:tracePt t="32586" x="4491038" y="4424363"/>
          <p14:tracePt t="32590" x="4491038" y="4432300"/>
          <p14:tracePt t="32597" x="4495800" y="4432300"/>
          <p14:tracePt t="32604" x="4495800" y="4446588"/>
          <p14:tracePt t="32619" x="4500563" y="4451350"/>
          <p14:tracePt t="32633" x="4505325" y="4456113"/>
          <p14:tracePt t="32639" x="4513263" y="4464050"/>
          <p14:tracePt t="33421" x="4495800" y="4478338"/>
          <p14:tracePt t="33428" x="4459288" y="4486275"/>
          <p14:tracePt t="33436" x="4410075" y="4495800"/>
          <p14:tracePt t="33443" x="4387850" y="4500563"/>
          <p14:tracePt t="33450" x="4360863" y="4500563"/>
          <p14:tracePt t="33456" x="4325938" y="4518025"/>
          <p14:tracePt t="33463" x="4249738" y="4535488"/>
          <p14:tracePt t="33470" x="4186238" y="4554538"/>
          <p14:tracePt t="33477" x="4137025" y="4572000"/>
          <p14:tracePt t="33484" x="4097338" y="4581525"/>
          <p14:tracePt t="33490" x="4056063" y="4603750"/>
          <p14:tracePt t="33497" x="3994150" y="4621213"/>
          <p14:tracePt t="33504" x="3952875" y="4638675"/>
          <p14:tracePt t="33512" x="3930650" y="4643438"/>
          <p14:tracePt t="33518" x="3903663" y="4657725"/>
          <p14:tracePt t="33525" x="3863975" y="4665663"/>
          <p14:tracePt t="33531" x="3810000" y="4702175"/>
          <p14:tracePt t="33539" x="3770313" y="4719638"/>
          <p14:tracePt t="33546" x="3751263" y="4733925"/>
          <p14:tracePt t="33555" x="3721100" y="4756150"/>
          <p14:tracePt t="33559" x="3702050" y="4768850"/>
          <p14:tracePt t="33568" x="3689350" y="4773613"/>
          <p14:tracePt t="33574" x="3667125" y="4795838"/>
          <p14:tracePt t="33580" x="3648075" y="4810125"/>
          <p14:tracePt t="33587" x="3640138" y="4818063"/>
          <p14:tracePt t="33594" x="3630613" y="4832350"/>
          <p14:tracePt t="33601" x="3598863" y="4845050"/>
          <p14:tracePt t="33608" x="3586163" y="4859338"/>
          <p14:tracePt t="33615" x="3571875" y="4872038"/>
          <p14:tracePt t="33621" x="3563938" y="4886325"/>
          <p14:tracePt t="33628" x="3541713" y="4899025"/>
          <p14:tracePt t="33634" x="3527425" y="4916488"/>
          <p14:tracePt t="33642" x="3500438" y="4940300"/>
          <p14:tracePt t="33651" x="3487738" y="4953000"/>
          <p14:tracePt t="33656" x="3455988" y="4965700"/>
          <p14:tracePt t="33662" x="3446463" y="4979988"/>
          <p14:tracePt t="33672" x="3424238" y="5002213"/>
          <p14:tracePt t="33676" x="3402013" y="5016500"/>
          <p14:tracePt t="33684" x="3384550" y="5029200"/>
          <p14:tracePt t="33690" x="3352800" y="5060950"/>
          <p14:tracePt t="33696" x="3340100" y="5068888"/>
          <p14:tracePt t="33704" x="3321050" y="5083175"/>
          <p14:tracePt t="33711" x="3316288" y="5092700"/>
          <p14:tracePt t="33717" x="3298825" y="5095875"/>
          <p14:tracePt t="33725" x="3286125" y="5114925"/>
          <p14:tracePt t="33731" x="3281363" y="5122863"/>
          <p14:tracePt t="33739" x="3267075" y="5127625"/>
          <p14:tracePt t="33745" x="3254375" y="5141913"/>
          <p14:tracePt t="33755" x="3244850" y="5145088"/>
          <p14:tracePt t="33759" x="3232150" y="5149850"/>
          <p14:tracePt t="33768" x="3227388" y="5164138"/>
          <p14:tracePt t="33773" x="3217863" y="5164138"/>
          <p14:tracePt t="33780" x="3209925" y="5168900"/>
          <p14:tracePt t="33787" x="3205163" y="5176838"/>
          <p14:tracePt t="33793" x="3200400" y="5176838"/>
          <p14:tracePt t="33801" x="3190875" y="5181600"/>
          <p14:tracePt t="33807" x="3182938" y="5181600"/>
          <p14:tracePt t="35461" x="3182938" y="5226050"/>
          <p14:tracePt t="35468" x="3187700" y="5275263"/>
          <p14:tracePt t="35475" x="3195638" y="5338763"/>
          <p14:tracePt t="35483" x="3213100" y="5387975"/>
          <p14:tracePt t="35489" x="3232150" y="5449888"/>
          <p14:tracePt t="35495" x="3249613" y="5513388"/>
          <p14:tracePt t="35503" x="3254375" y="5545138"/>
          <p14:tracePt t="35509" x="3271838" y="5572125"/>
          <p14:tracePt t="35518" x="3271838" y="5599113"/>
          <p14:tracePt t="35523" x="3294063" y="5629275"/>
          <p14:tracePt t="35530" x="3294063" y="5648325"/>
          <p14:tracePt t="35537" x="3298825" y="5661025"/>
          <p14:tracePt t="35544" x="3303588" y="5678488"/>
          <p14:tracePt t="35553" x="3316288" y="5692775"/>
          <p14:tracePt t="35557" x="3330575" y="5710238"/>
          <p14:tracePt t="35565" x="3362325" y="5727700"/>
          <p14:tracePt t="35571" x="3392488" y="5751513"/>
          <p14:tracePt t="35578" x="3419475" y="5773738"/>
          <p14:tracePt t="35588" x="3451225" y="5786438"/>
          <p14:tracePt t="35592" x="3468688" y="5795963"/>
          <p14:tracePt t="35600" x="3509963" y="5818188"/>
          <p14:tracePt t="35606" x="3541713" y="5830888"/>
          <p14:tracePt t="35612" x="3559175" y="5840413"/>
          <p14:tracePt t="35620" x="3586163" y="5854700"/>
          <p14:tracePt t="35627" x="3625850" y="5862638"/>
          <p14:tracePt t="36663" x="3873500" y="5800725"/>
          <p14:tracePt t="36668" x="4235450" y="5702300"/>
          <p14:tracePt t="36675" x="4478338" y="5643563"/>
          <p14:tracePt t="36685" x="4549775" y="5626100"/>
          <p14:tracePt t="36690" x="4611688" y="5616575"/>
          <p14:tracePt t="36696" x="4684713" y="5607050"/>
          <p14:tracePt t="36704" x="4746625" y="5607050"/>
          <p14:tracePt t="36710" x="4795838" y="5607050"/>
          <p14:tracePt t="36717" x="4845050" y="5607050"/>
          <p14:tracePt t="36724" x="4889500" y="5607050"/>
          <p14:tracePt t="36731" x="4913313" y="5607050"/>
          <p14:tracePt t="36738" x="4940300" y="5607050"/>
          <p14:tracePt t="36745" x="4975225" y="5611813"/>
          <p14:tracePt t="36752" x="5011738" y="5611813"/>
          <p14:tracePt t="36759" x="5051425" y="5621338"/>
          <p14:tracePt t="36768" x="5065713" y="5626100"/>
          <p14:tracePt t="36772" x="5083175" y="5626100"/>
          <p14:tracePt t="36779" x="5095875" y="5629275"/>
          <p14:tracePt t="36788" x="5100638" y="5638800"/>
          <p14:tracePt t="36793" x="5105400" y="5643563"/>
          <p14:tracePt t="36800" x="5110163" y="5651500"/>
          <p14:tracePt t="36807" x="5114925" y="5665788"/>
          <p14:tracePt t="36814" x="5114925" y="5678488"/>
          <p14:tracePt t="36820" x="5114925" y="5705475"/>
          <p14:tracePt t="36828" x="5100638" y="5724525"/>
          <p14:tracePt t="36836" x="5060950" y="5773738"/>
          <p14:tracePt t="36841" x="4979988" y="5854700"/>
          <p14:tracePt t="36849" x="4864100" y="5926138"/>
          <p14:tracePt t="36855" x="4660900" y="6007100"/>
          <p14:tracePt t="36862" x="4495800" y="6042025"/>
          <p14:tracePt t="36872" x="4352925" y="6078538"/>
          <p14:tracePt t="36876" x="4186238" y="6113463"/>
          <p14:tracePt t="36884" x="3940175" y="6184900"/>
          <p14:tracePt t="36889" x="3797300" y="6216650"/>
          <p14:tracePt t="36896" x="3675063" y="6248400"/>
          <p14:tracePt t="36905" x="3549650" y="6288088"/>
          <p14:tracePt t="36910" x="3451225" y="6319838"/>
          <p14:tracePt t="36917" x="3365500" y="6346825"/>
          <p14:tracePt t="36924" x="3313113" y="6373813"/>
          <p14:tracePt t="36931" x="3263900" y="6391275"/>
          <p14:tracePt t="36938" x="3222625" y="6410325"/>
          <p14:tracePt t="36945" x="3190875" y="6423025"/>
          <p14:tracePt t="36951" x="3182938" y="6423025"/>
          <p14:tracePt t="36958" x="3160713" y="6427788"/>
          <p14:tracePt t="36967" x="3155950" y="6432550"/>
          <p14:tracePt t="36979" x="3151188" y="6432550"/>
          <p14:tracePt t="36986" x="3136900" y="6432550"/>
          <p14:tracePt t="36994" x="3141663" y="6432550"/>
          <p14:tracePt t="36999" x="3136900" y="6432550"/>
          <p14:tracePt t="37014" x="3133725" y="6432550"/>
          <p14:tracePt t="37056" x="3146425" y="6432550"/>
          <p14:tracePt t="37062" x="3151188" y="6432550"/>
          <p14:tracePt t="37068" x="3160713" y="6432550"/>
          <p14:tracePt t="37075" x="3168650" y="6432550"/>
          <p14:tracePt t="37084" x="3187700" y="6440488"/>
          <p14:tracePt t="37090" x="3205163" y="6445250"/>
          <p14:tracePt t="37096" x="3217863" y="6454775"/>
          <p14:tracePt t="37103" x="3254375" y="6459538"/>
          <p14:tracePt t="37110" x="3271838" y="6472238"/>
          <p14:tracePt t="37117" x="3294063" y="6486525"/>
          <p14:tracePt t="37124" x="3308350" y="6508750"/>
          <p14:tracePt t="37131" x="3335338" y="6521450"/>
          <p14:tracePt t="37139" x="3357563" y="6540500"/>
          <p14:tracePt t="37144" x="3375025" y="6553200"/>
          <p14:tracePt t="37150" x="3389313" y="6565900"/>
          <p14:tracePt t="37159" x="3411538" y="6580188"/>
          <p14:tracePt t="37168" x="3419475" y="6589713"/>
          <p14:tracePt t="37172" x="3441700" y="6592888"/>
          <p14:tracePt t="37179" x="3455988" y="6602413"/>
          <p14:tracePt t="37188" x="3482975" y="6607175"/>
          <p14:tracePt t="37193" x="3492500" y="6607175"/>
          <p14:tracePt t="37200" x="3509963" y="6607175"/>
          <p14:tracePt t="37207" x="3549650" y="6602413"/>
          <p14:tracePt t="37213" x="3576638" y="6597650"/>
          <p14:tracePt t="37220" x="3603625" y="6589713"/>
          <p14:tracePt t="37228" x="3652838" y="6580188"/>
          <p14:tracePt t="37233" x="3706813" y="6565900"/>
          <p14:tracePt t="37241" x="3724275" y="6543675"/>
          <p14:tracePt t="37248" x="3765550" y="6535738"/>
          <p14:tracePt t="37255" x="3797300" y="6503988"/>
          <p14:tracePt t="37262" x="3827463" y="6481763"/>
          <p14:tracePt t="37271" x="3859213" y="6464300"/>
          <p14:tracePt t="37275" x="3886200" y="6450013"/>
          <p14:tracePt t="37283" x="3898900" y="6437313"/>
          <p14:tracePt t="37289" x="3922713" y="6418263"/>
          <p14:tracePt t="37296" x="3935413" y="6410325"/>
          <p14:tracePt t="37305" x="3952875" y="6396038"/>
          <p14:tracePt t="37310" x="3962400" y="6388100"/>
          <p14:tracePt t="37317" x="3971925" y="6373813"/>
          <p14:tracePt t="37323" x="3979863" y="6369050"/>
          <p14:tracePt t="37331" x="3989388" y="6361113"/>
          <p14:tracePt t="37339" x="3989388" y="6356350"/>
          <p14:tracePt t="37344" x="3994150" y="6351588"/>
          <p14:tracePt t="37350" x="3998913" y="6346825"/>
          <p14:tracePt t="37358" x="3998913" y="6342063"/>
          <p14:tracePt t="37367" x="3998913" y="6337300"/>
          <p14:tracePt t="37372" x="3998913" y="6334125"/>
          <p14:tracePt t="37378" x="3998913" y="6324600"/>
          <p14:tracePt t="37387" x="3998913" y="6319838"/>
          <p14:tracePt t="37392" x="3998913" y="6315075"/>
          <p14:tracePt t="37827" x="3979863" y="6329363"/>
          <p14:tracePt t="37834" x="3949700" y="6346825"/>
          <p14:tracePt t="37841" x="3925888" y="6364288"/>
          <p14:tracePt t="37850" x="3886200" y="6383338"/>
          <p14:tracePt t="37855" x="3822700" y="6410325"/>
          <p14:tracePt t="37862" x="3760788" y="6418263"/>
          <p14:tracePt t="37870" x="3711575" y="6437313"/>
          <p14:tracePt t="37876" x="3657600" y="6445250"/>
          <p14:tracePt t="37885" x="3613150" y="6445250"/>
          <p14:tracePt t="37890" x="3549650" y="6445250"/>
          <p14:tracePt t="37896" x="3509963" y="6440488"/>
          <p14:tracePt t="37903" x="3473450" y="6440488"/>
          <p14:tracePt t="37911" x="3433763" y="6423025"/>
          <p14:tracePt t="37919" x="3416300" y="6418263"/>
          <p14:tracePt t="37924" x="3389313" y="6410325"/>
          <p14:tracePt t="37931" x="3365500" y="6405563"/>
          <p14:tracePt t="37938" x="3357563" y="6400800"/>
          <p14:tracePt t="37946" x="3335338" y="6388100"/>
          <p14:tracePt t="37954" x="3321050" y="6388100"/>
          <p14:tracePt t="37958" x="3313113" y="6378575"/>
          <p14:tracePt t="37966" x="3298825" y="6373813"/>
          <p14:tracePt t="37972" x="3294063" y="6369050"/>
          <p14:tracePt t="37980" x="3281363" y="6369050"/>
          <p14:tracePt t="37987" x="3276600" y="6364288"/>
          <p14:tracePt t="37993" x="3267075" y="6356350"/>
          <p14:tracePt t="38001" x="3263900" y="6356350"/>
          <p14:tracePt t="38007" x="3259138" y="6356350"/>
          <p14:tracePt t="38014" x="3249613" y="6356350"/>
          <p14:tracePt t="38021" x="3244850" y="6351588"/>
          <p14:tracePt t="38028" x="3240088" y="6351588"/>
          <p14:tracePt t="68534" x="3473450" y="6056313"/>
          <p14:tracePt t="68541" x="3694113" y="5822950"/>
          <p14:tracePt t="68550" x="3890963" y="5683250"/>
          <p14:tracePt t="68555" x="4191000" y="5432425"/>
          <p14:tracePt t="68561" x="4483100" y="5240338"/>
          <p14:tracePt t="68569" x="4791075" y="5056188"/>
          <p14:tracePt t="68576" x="5002213" y="4943475"/>
          <p14:tracePt t="68585" x="5302250" y="4818063"/>
          <p14:tracePt t="68590" x="5549900" y="4746625"/>
          <p14:tracePt t="68596" x="5719763" y="4697413"/>
          <p14:tracePt t="68605" x="5934075" y="4657725"/>
          <p14:tracePt t="68611" x="6181725" y="4643438"/>
          <p14:tracePt t="68617" x="6410325" y="4630738"/>
          <p14:tracePt t="68624" x="6526213" y="4643438"/>
          <p14:tracePt t="68633" x="6638925" y="4665663"/>
          <p14:tracePt t="68638" x="6759575" y="4697413"/>
          <p14:tracePt t="68645" x="6858000" y="4733925"/>
          <p14:tracePt t="68652" x="6956425" y="4773613"/>
          <p14:tracePt t="68659" x="7005638" y="4791075"/>
          <p14:tracePt t="68668" x="7059613" y="4818063"/>
          <p14:tracePt t="68673" x="7086600" y="4822825"/>
          <p14:tracePt t="68680" x="7099300" y="4832350"/>
          <p14:tracePt t="68687" x="7104063" y="4832350"/>
          <p14:tracePt t="68693" x="7108825" y="4832350"/>
          <p14:tracePt t="68957" x="7354888" y="4702175"/>
          <p14:tracePt t="68963" x="7835900" y="4424363"/>
          <p14:tracePt t="68971" x="8269288" y="4173538"/>
          <p14:tracePt t="68978" x="8696325" y="3957638"/>
          <p14:tracePt t="68985" x="8932863" y="3827463"/>
          <p14:tracePt t="68991" x="9278938" y="3694113"/>
          <p14:tracePt t="69000" x="9480550" y="3613150"/>
          <p14:tracePt t="69005" x="9775825" y="3517900"/>
          <p14:tracePt t="69012" x="9986963" y="3478213"/>
          <p14:tracePt t="69019" x="10147300" y="3455988"/>
          <p14:tracePt t="69026" x="10233025" y="3438525"/>
          <p14:tracePt t="69034" x="10331450" y="3429000"/>
          <p14:tracePt t="69040" x="10439400" y="3429000"/>
          <p14:tracePt t="69047" x="10533063" y="3406775"/>
          <p14:tracePt t="69056" x="10574338" y="3406775"/>
          <p14:tracePt t="69061" x="10609263" y="3406775"/>
          <p14:tracePt t="69068" x="10650538" y="3402013"/>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E846-DC95-207D-DA30-40C7665C56CA}"/>
              </a:ext>
            </a:extLst>
          </p:cNvPr>
          <p:cNvSpPr>
            <a:spLocks noGrp="1"/>
          </p:cNvSpPr>
          <p:nvPr>
            <p:ph type="title"/>
          </p:nvPr>
        </p:nvSpPr>
        <p:spPr/>
        <p:txBody>
          <a:bodyPr/>
          <a:lstStyle/>
          <a:p>
            <a:r>
              <a:rPr lang="en-US" sz="1800" b="1" u="sng" dirty="0">
                <a:effectLst/>
                <a:latin typeface="Calibri" panose="020F0502020204030204" pitchFamily="34" charset="0"/>
                <a:ea typeface="Calibri" panose="020F0502020204030204" pitchFamily="34" charset="0"/>
                <a:cs typeface="Calibri" panose="020F0502020204030204" pitchFamily="34" charset="0"/>
              </a:rPr>
              <a:t>Data Preparation </a:t>
            </a:r>
            <a:br>
              <a:rPr lang="en-US"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031C90C4-3B01-842E-C4FD-4DECBC23ADB3}"/>
              </a:ext>
            </a:extLst>
          </p:cNvPr>
          <p:cNvSpPr>
            <a:spLocks noGrp="1"/>
          </p:cNvSpPr>
          <p:nvPr>
            <p:ph idx="1"/>
          </p:nvPr>
        </p:nvSpPr>
        <p:spPr/>
        <p:txBody>
          <a:bodyPr>
            <a:normAutofit lnSpcReduction="10000"/>
          </a:bodyPr>
          <a:lstStyle/>
          <a:p>
            <a:pPr marL="0" marR="0" indent="0">
              <a:lnSpc>
                <a:spcPct val="200000"/>
              </a:lnSpc>
              <a:spcBef>
                <a:spcPts val="0"/>
              </a:spcBef>
              <a:spcAft>
                <a:spcPts val="0"/>
              </a:spcAft>
              <a:buNone/>
            </a:pPr>
            <a:r>
              <a:rPr lang="en-US" sz="1800" dirty="0">
                <a:effectLst/>
                <a:latin typeface="Calibri" panose="020F0502020204030204" pitchFamily="34" charset="0"/>
                <a:ea typeface="Calibri" panose="020F0502020204030204" pitchFamily="34" charset="0"/>
                <a:cs typeface="Calibri" panose="020F0502020204030204" pitchFamily="34" charset="0"/>
              </a:rPr>
              <a:t>After our analysis of the dataset is complete we can </a:t>
            </a:r>
            <a:r>
              <a:rPr lang="en-US" sz="1800" dirty="0">
                <a:latin typeface="Calibri" panose="020F0502020204030204" pitchFamily="34" charset="0"/>
                <a:cs typeface="Calibri" panose="020F0502020204030204" pitchFamily="34" charset="0"/>
              </a:rPr>
              <a:t>prepare the data for our model. The preparation goes as follows:</a:t>
            </a:r>
          </a:p>
          <a:p>
            <a:pPr marL="342900" marR="0" lvl="0" indent="-342900">
              <a:lnSpc>
                <a:spcPct val="200000"/>
              </a:lnSpc>
              <a:spcBef>
                <a:spcPts val="0"/>
              </a:spcBef>
              <a:spcAft>
                <a:spcPts val="0"/>
              </a:spcAft>
              <a:buFont typeface="Symbol" panose="05050102010706020507" pitchFamily="18" charset="2"/>
              <a:buChar char=""/>
            </a:pPr>
            <a:r>
              <a:rPr lang="en-US" sz="1800" dirty="0">
                <a:latin typeface="Calibri" panose="020F0502020204030204" pitchFamily="34" charset="0"/>
                <a:cs typeface="Calibri" panose="020F0502020204030204" pitchFamily="34" charset="0"/>
              </a:rPr>
              <a:t>Missing data analysis: More than 200 missing data are in almost every column, yet we did not drop any columns or rows with missing values. All the missing values are imputed.</a:t>
            </a:r>
          </a:p>
          <a:p>
            <a:pPr marL="342900" marR="0" lvl="0" indent="-342900">
              <a:lnSpc>
                <a:spcPct val="200000"/>
              </a:lnSpc>
              <a:spcBef>
                <a:spcPts val="0"/>
              </a:spcBef>
              <a:spcAft>
                <a:spcPts val="0"/>
              </a:spcAft>
              <a:buFont typeface="Symbol" panose="05050102010706020507" pitchFamily="18" charset="2"/>
              <a:buChar char=""/>
            </a:pPr>
            <a:r>
              <a:rPr lang="en-US" sz="1800" dirty="0">
                <a:latin typeface="Calibri" panose="020F0502020204030204" pitchFamily="34" charset="0"/>
                <a:cs typeface="Calibri" panose="020F0502020204030204" pitchFamily="34" charset="0"/>
              </a:rPr>
              <a:t>Outliers analysis: Outliers existed on two variables at approximately 12% which is considered minor and did not predict to affect the result of our model so we haven’t removed them completely.</a:t>
            </a:r>
          </a:p>
          <a:p>
            <a:pPr marL="342900" marR="0" lvl="0" indent="-342900">
              <a:lnSpc>
                <a:spcPct val="200000"/>
              </a:lnSpc>
              <a:spcBef>
                <a:spcPts val="0"/>
              </a:spcBef>
              <a:spcAft>
                <a:spcPts val="0"/>
              </a:spcAft>
              <a:buFont typeface="Symbol" panose="05050102010706020507" pitchFamily="18" charset="2"/>
              <a:buChar char=""/>
            </a:pPr>
            <a:r>
              <a:rPr lang="en-US" sz="1800" dirty="0">
                <a:latin typeface="Calibri" panose="020F0502020204030204" pitchFamily="34" charset="0"/>
                <a:cs typeface="Calibri" panose="020F0502020204030204" pitchFamily="34" charset="0"/>
              </a:rPr>
              <a:t>Negative value analysis: some negative values were present for the variables “</a:t>
            </a:r>
            <a:r>
              <a:rPr lang="en-US" sz="1800" dirty="0" err="1">
                <a:latin typeface="Calibri" panose="020F0502020204030204" pitchFamily="34" charset="0"/>
                <a:cs typeface="Calibri" panose="020F0502020204030204" pitchFamily="34" charset="0"/>
              </a:rPr>
              <a:t>account_length</a:t>
            </a:r>
            <a:r>
              <a:rPr lang="en-US" sz="1800" dirty="0">
                <a:latin typeface="Calibri" panose="020F0502020204030204" pitchFamily="34" charset="0"/>
                <a:cs typeface="Calibri" panose="020F0502020204030204" pitchFamily="34" charset="0"/>
              </a:rPr>
              <a:t>” and “</a:t>
            </a:r>
            <a:r>
              <a:rPr lang="en-US" sz="1800" dirty="0" err="1">
                <a:latin typeface="Calibri" panose="020F0502020204030204" pitchFamily="34" charset="0"/>
                <a:cs typeface="Calibri" panose="020F0502020204030204" pitchFamily="34" charset="0"/>
              </a:rPr>
              <a:t>number_vmail_messages</a:t>
            </a:r>
            <a:r>
              <a:rPr lang="en-US" sz="1800" dirty="0">
                <a:latin typeface="Calibri" panose="020F0502020204030204" pitchFamily="34" charset="0"/>
                <a:cs typeface="Calibri" panose="020F0502020204030204" pitchFamily="34" charset="0"/>
              </a:rPr>
              <a:t>” which we decided to normalize them using the abs function.</a:t>
            </a:r>
          </a:p>
          <a:p>
            <a:endParaRPr lang="en-US" dirty="0"/>
          </a:p>
        </p:txBody>
      </p:sp>
      <p:sp>
        <p:nvSpPr>
          <p:cNvPr id="4" name="Date Placeholder 3">
            <a:extLst>
              <a:ext uri="{FF2B5EF4-FFF2-40B4-BE49-F238E27FC236}">
                <a16:creationId xmlns:a16="http://schemas.microsoft.com/office/drawing/2014/main" id="{5196CC15-E056-A45B-5129-3C6A7BFBC9DF}"/>
              </a:ext>
            </a:extLst>
          </p:cNvPr>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a:extLst>
              <a:ext uri="{FF2B5EF4-FFF2-40B4-BE49-F238E27FC236}">
                <a16:creationId xmlns:a16="http://schemas.microsoft.com/office/drawing/2014/main" id="{01A1AC27-7A98-B5BF-1C03-13E8CD699F9B}"/>
              </a:ext>
            </a:extLst>
          </p:cNvPr>
          <p:cNvSpPr>
            <a:spLocks noGrp="1"/>
          </p:cNvSpPr>
          <p:nvPr>
            <p:ph type="ftr" sz="quarter" idx="11"/>
          </p:nvPr>
        </p:nvSpPr>
        <p:spPr/>
        <p:txBody>
          <a:bodyPr/>
          <a:lstStyle/>
          <a:p>
            <a:endParaRPr lang="en-US"/>
          </a:p>
        </p:txBody>
      </p:sp>
      <p:pic>
        <p:nvPicPr>
          <p:cNvPr id="7" name="Audio 6">
            <a:hlinkClick r:id="" action="ppaction://media"/>
            <a:extLst>
              <a:ext uri="{FF2B5EF4-FFF2-40B4-BE49-F238E27FC236}">
                <a16:creationId xmlns:a16="http://schemas.microsoft.com/office/drawing/2014/main" id="{17FFA669-6CA7-5B05-5A2E-5DF9FD0CA7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95186334"/>
      </p:ext>
    </p:extLst>
  </p:cSld>
  <p:clrMapOvr>
    <a:masterClrMapping/>
  </p:clrMapOvr>
  <mc:AlternateContent xmlns:mc="http://schemas.openxmlformats.org/markup-compatibility/2006">
    <mc:Choice xmlns:p14="http://schemas.microsoft.com/office/powerpoint/2010/main" Requires="p14">
      <p:transition spd="slow" p14:dur="2000" advTm="73645"/>
    </mc:Choice>
    <mc:Fallback>
      <p:transition spd="slow" advTm="73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2854" x="752475" y="39688"/>
          <p14:tracePt t="2857" x="784225" y="71438"/>
          <p14:tracePt t="2866" x="801688" y="85725"/>
          <p14:tracePt t="2869" x="815975" y="98425"/>
          <p14:tracePt t="2878" x="828675" y="112713"/>
          <p14:tracePt t="2884" x="842963" y="115888"/>
          <p14:tracePt t="2891" x="855663" y="130175"/>
          <p14:tracePt t="2898" x="860425" y="134938"/>
          <p14:tracePt t="2905" x="869950" y="134938"/>
          <p14:tracePt t="2912" x="877888" y="147638"/>
          <p14:tracePt t="2919" x="887413" y="152400"/>
          <p14:tracePt t="2926" x="896938" y="157163"/>
          <p14:tracePt t="2932" x="904875" y="161925"/>
          <p14:tracePt t="2942" x="904875" y="174625"/>
          <p14:tracePt t="2954" x="919163" y="192088"/>
          <p14:tracePt t="2961" x="923925" y="211138"/>
          <p14:tracePt t="72200" x="892175" y="0"/>
          <p14:tracePt t="73645" x="4159250" y="466725"/>
          <p14:tracePt t="73645" x="4478338" y="698500"/>
          <p14:tracePt t="73645" x="4756150" y="946150"/>
          <p14:tracePt t="73645" x="5087938" y="1277938"/>
          <p14:tracePt t="73645" x="5194300" y="1408113"/>
          <p14:tracePt t="73645" x="5302250" y="1536700"/>
          <p14:tracePt t="73645" x="5365750" y="1654175"/>
          <p14:tracePt t="73645" x="5414963" y="1752600"/>
          <p14:tracePt t="73645" x="5441950" y="1806575"/>
          <p14:tracePt t="73645" x="5459413" y="1868488"/>
          <p14:tracePt t="73645" x="5446713" y="1909763"/>
          <p14:tracePt t="73645" x="5441950" y="1936750"/>
          <p14:tracePt t="73645" x="5781675" y="1900238"/>
          <p14:tracePt t="73645" x="6159500" y="1851025"/>
          <p14:tracePt t="73645" x="6570663" y="1851025"/>
          <p14:tracePt t="73645" x="7010400" y="1865313"/>
          <p14:tracePt t="73645" x="7489825" y="1954213"/>
          <p14:tracePt t="73645" x="7969250" y="2057400"/>
          <p14:tracePt t="73645" x="8458200" y="2241550"/>
          <p14:tracePt t="73645" x="8978900" y="2465388"/>
          <p14:tracePt t="73645" x="9525000" y="2725738"/>
          <p14:tracePt t="73645" x="9972675" y="2922588"/>
          <p14:tracePt t="73645" x="10206038" y="3038475"/>
          <p14:tracePt t="73645" x="10367963" y="3128963"/>
          <p14:tracePt t="73645" x="10528300" y="3200400"/>
          <p14:tracePt t="73645" x="10641013" y="3240088"/>
          <p14:tracePt t="73645" x="10712450" y="3263900"/>
          <p14:tracePt t="73645" x="10748963" y="3263900"/>
          <p14:tracePt t="73645" x="11044238" y="3240088"/>
          <p14:tracePt t="73645" x="11371263" y="3190875"/>
          <p14:tracePt t="73645" x="11572875" y="3178175"/>
          <p14:tracePt t="73645" x="11923713" y="3146425"/>
          <p14:tracePt t="73645" x="12174538" y="3155950"/>
          <p14:tracePt t="73645" x="11774488" y="4051300"/>
          <p14:tracePt t="73645" x="11260138" y="4021138"/>
          <p14:tracePt t="73645" x="10753725" y="3895725"/>
          <p14:tracePt t="73645" x="10004425" y="3697288"/>
          <p14:tracePt t="73645" x="9207500" y="3478213"/>
          <p14:tracePt t="73645" x="8431213" y="3217863"/>
          <p14:tracePt t="73645" x="7656513" y="2998788"/>
          <p14:tracePt t="73645" x="7123113" y="2855913"/>
          <p14:tracePt t="73645" x="6481763" y="2738438"/>
          <p14:tracePt t="73645" x="5956300" y="2649538"/>
          <p14:tracePt t="73645" x="5626100" y="2603500"/>
          <p14:tracePt t="73645" x="5508625" y="2603500"/>
          <p14:tracePt t="73645" x="5373688" y="2590800"/>
          <p14:tracePt t="73645" x="5294313" y="2581275"/>
          <p14:tracePt t="73645" x="5267325" y="2581275"/>
          <p14:tracePt t="73645" x="5253038" y="2568575"/>
          <p14:tracePt t="73645" x="5253038" y="2559050"/>
          <p14:tracePt t="73645" x="5284788" y="2519363"/>
          <p14:tracePt t="73645" x="5294313" y="2578100"/>
          <p14:tracePt t="73645" x="5294313" y="2603500"/>
          <p14:tracePt t="73645" x="5284788" y="2622550"/>
          <p14:tracePt t="73645" x="5257800" y="2630488"/>
          <p14:tracePt t="73645" x="5186363" y="2640013"/>
          <p14:tracePt t="73645" x="5033963" y="2622550"/>
          <p14:tracePt t="73645" x="4684713" y="2487613"/>
          <p14:tracePt t="73645" x="4303713" y="2263775"/>
          <p14:tracePt t="73645" x="3792538" y="1922463"/>
          <p14:tracePt t="73645" x="3303588" y="1546225"/>
          <p14:tracePt t="73645" x="2836863" y="1192213"/>
          <p14:tracePt t="73645" x="2420938" y="865188"/>
          <p14:tracePt t="73645" x="2124075" y="654050"/>
          <p14:tracePt t="73645" x="1765300" y="430213"/>
          <p14:tracePt t="73645" x="1497013" y="260350"/>
          <p14:tracePt t="73645" x="1362075" y="188913"/>
          <p14:tracePt t="73645" x="1273175" y="139700"/>
          <p14:tracePt t="73645" x="1219200" y="112713"/>
          <p14:tracePt t="73645" x="1169988" y="98425"/>
          <p14:tracePt t="73645" x="1147763" y="76200"/>
          <p14:tracePt t="73645" x="1143000" y="71438"/>
          <p14:tracePt t="73645" x="1143000" y="6667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E846-DC95-207D-DA30-40C7665C56CA}"/>
              </a:ext>
            </a:extLst>
          </p:cNvPr>
          <p:cNvSpPr>
            <a:spLocks noGrp="1"/>
          </p:cNvSpPr>
          <p:nvPr>
            <p:ph type="title"/>
          </p:nvPr>
        </p:nvSpPr>
        <p:spPr/>
        <p:txBody>
          <a:bodyPr/>
          <a:lstStyle/>
          <a:p>
            <a:r>
              <a:rPr lang="en-US" sz="1800" b="1" u="sng" dirty="0">
                <a:effectLst/>
                <a:latin typeface="Calibri" panose="020F0502020204030204" pitchFamily="34" charset="0"/>
                <a:ea typeface="Calibri" panose="020F0502020204030204" pitchFamily="34" charset="0"/>
                <a:cs typeface="Calibri" panose="020F0502020204030204" pitchFamily="34" charset="0"/>
              </a:rPr>
              <a:t>Data Preparation </a:t>
            </a:r>
            <a:br>
              <a:rPr lang="en-US" sz="1800" dirty="0">
                <a:effectLst/>
                <a:latin typeface="Calibri" panose="020F0502020204030204" pitchFamily="34" charset="0"/>
                <a:ea typeface="Calibri" panose="020F0502020204030204" pitchFamily="34" charset="0"/>
                <a:cs typeface="Arial" panose="020B0604020202020204" pitchFamily="34" charset="0"/>
              </a:rPr>
            </a:br>
            <a:endParaRPr lang="en-US" dirty="0"/>
          </a:p>
        </p:txBody>
      </p:sp>
      <p:sp>
        <p:nvSpPr>
          <p:cNvPr id="3" name="Content Placeholder 2">
            <a:extLst>
              <a:ext uri="{FF2B5EF4-FFF2-40B4-BE49-F238E27FC236}">
                <a16:creationId xmlns:a16="http://schemas.microsoft.com/office/drawing/2014/main" id="{031C90C4-3B01-842E-C4FD-4DECBC23ADB3}"/>
              </a:ext>
            </a:extLst>
          </p:cNvPr>
          <p:cNvSpPr>
            <a:spLocks noGrp="1"/>
          </p:cNvSpPr>
          <p:nvPr>
            <p:ph idx="1"/>
          </p:nvPr>
        </p:nvSpPr>
        <p:spPr/>
        <p:txBody>
          <a:bodyPr>
            <a:normAutofit/>
          </a:bodyPr>
          <a:lstStyle/>
          <a:p>
            <a:pPr marL="0" marR="0" indent="0">
              <a:lnSpc>
                <a:spcPct val="200000"/>
              </a:lnSpc>
              <a:spcBef>
                <a:spcPts val="0"/>
              </a:spcBef>
              <a:spcAft>
                <a:spcPts val="0"/>
              </a:spcAft>
              <a:buNone/>
            </a:pPr>
            <a:r>
              <a:rPr lang="en-US" sz="1800" dirty="0">
                <a:latin typeface="Calibri" panose="020F0502020204030204" pitchFamily="34" charset="0"/>
                <a:cs typeface="Calibri" panose="020F0502020204030204" pitchFamily="34" charset="0"/>
              </a:rPr>
              <a:t>The preparation continues  as follows:</a:t>
            </a:r>
          </a:p>
          <a:p>
            <a:pPr>
              <a:lnSpc>
                <a:spcPct val="200000"/>
              </a:lnSpc>
              <a:spcBef>
                <a:spcPts val="0"/>
              </a:spcBef>
            </a:pPr>
            <a:r>
              <a:rPr lang="en-US" sz="1800" dirty="0">
                <a:latin typeface="Calibri" panose="020F0502020204030204" pitchFamily="34" charset="0"/>
                <a:cs typeface="Calibri" panose="020F0502020204030204" pitchFamily="34" charset="0"/>
              </a:rPr>
              <a:t>Converting data into factors: to covert categorized data into factors to build the model</a:t>
            </a:r>
          </a:p>
          <a:p>
            <a:pPr>
              <a:lnSpc>
                <a:spcPct val="200000"/>
              </a:lnSpc>
              <a:spcBef>
                <a:spcPts val="0"/>
              </a:spcBef>
            </a:pPr>
            <a:r>
              <a:rPr lang="en-US" sz="1800" dirty="0">
                <a:latin typeface="Calibri" panose="020F0502020204030204" pitchFamily="34" charset="0"/>
                <a:cs typeface="Calibri" panose="020F0502020204030204" pitchFamily="34" charset="0"/>
              </a:rPr>
              <a:t>Data splitting: Splitting data into 70% training and 30% validation </a:t>
            </a:r>
            <a:endParaRPr lang="en-US" dirty="0"/>
          </a:p>
        </p:txBody>
      </p:sp>
      <p:sp>
        <p:nvSpPr>
          <p:cNvPr id="4" name="Date Placeholder 3">
            <a:extLst>
              <a:ext uri="{FF2B5EF4-FFF2-40B4-BE49-F238E27FC236}">
                <a16:creationId xmlns:a16="http://schemas.microsoft.com/office/drawing/2014/main" id="{5196CC15-E056-A45B-5129-3C6A7BFBC9DF}"/>
              </a:ext>
            </a:extLst>
          </p:cNvPr>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a:extLst>
              <a:ext uri="{FF2B5EF4-FFF2-40B4-BE49-F238E27FC236}">
                <a16:creationId xmlns:a16="http://schemas.microsoft.com/office/drawing/2014/main" id="{01A1AC27-7A98-B5BF-1C03-13E8CD699F9B}"/>
              </a:ext>
            </a:extLst>
          </p:cNvPr>
          <p:cNvSpPr>
            <a:spLocks noGrp="1"/>
          </p:cNvSpPr>
          <p:nvPr>
            <p:ph type="ftr" sz="quarter" idx="11"/>
          </p:nvPr>
        </p:nvSpPr>
        <p:spPr/>
        <p:txBody>
          <a:bodyPr/>
          <a:lstStyle/>
          <a:p>
            <a:endParaRPr lang="en-US"/>
          </a:p>
        </p:txBody>
      </p:sp>
      <p:pic>
        <p:nvPicPr>
          <p:cNvPr id="6" name="Audio 5">
            <a:hlinkClick r:id="" action="ppaction://media"/>
            <a:extLst>
              <a:ext uri="{FF2B5EF4-FFF2-40B4-BE49-F238E27FC236}">
                <a16:creationId xmlns:a16="http://schemas.microsoft.com/office/drawing/2014/main" id="{228E024B-5470-B07A-50C2-D45848E727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79056305"/>
      </p:ext>
    </p:extLst>
  </p:cSld>
  <p:clrMapOvr>
    <a:masterClrMapping/>
  </p:clrMapOvr>
  <mc:AlternateContent xmlns:mc="http://schemas.openxmlformats.org/markup-compatibility/2006" xmlns:p14="http://schemas.microsoft.com/office/powerpoint/2010/main">
    <mc:Choice Requires="p14">
      <p:transition spd="slow" p14:dur="2000" advTm="53137"/>
    </mc:Choice>
    <mc:Fallback xmlns="">
      <p:transition spd="slow" advTm="53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460" x="10466388" y="3379788"/>
          <p14:tracePt t="4467" x="10340975" y="3335338"/>
          <p14:tracePt t="4473" x="10228263" y="3286125"/>
          <p14:tracePt t="4481" x="10139363" y="3236913"/>
          <p14:tracePt t="4487" x="10040938" y="3187700"/>
          <p14:tracePt t="4496" x="9955213" y="3146425"/>
          <p14:tracePt t="4501" x="9842500" y="3097213"/>
          <p14:tracePt t="4508" x="9753600" y="3048000"/>
          <p14:tracePt t="4515" x="9686925" y="2998788"/>
          <p14:tracePt t="4522" x="9601200" y="2962275"/>
          <p14:tracePt t="4529" x="9525000" y="2922588"/>
          <p14:tracePt t="4536" x="9448800" y="2863850"/>
          <p14:tracePt t="4543" x="9404350" y="2841625"/>
          <p14:tracePt t="4550" x="9363075" y="2814638"/>
          <p14:tracePt t="4556" x="9318625" y="2779713"/>
          <p14:tracePt t="4566" x="9274175" y="2738438"/>
          <p14:tracePt t="4570" x="9232900" y="2693988"/>
          <p14:tracePt t="4579" x="9197975" y="2657475"/>
          <p14:tracePt t="4584" x="9170988" y="2608263"/>
          <p14:tracePt t="4592" x="9148763" y="2554288"/>
          <p14:tracePt t="4599" x="9131300" y="2501900"/>
          <p14:tracePt t="4605" x="9112250" y="2460625"/>
          <p14:tracePt t="4612" x="9112250" y="2425700"/>
          <p14:tracePt t="4619" x="9107488" y="2398713"/>
          <p14:tracePt t="4626" x="9107488" y="2371725"/>
          <p14:tracePt t="4633" x="9107488" y="2352675"/>
          <p14:tracePt t="4639" x="9107488" y="2325688"/>
          <p14:tracePt t="4646" x="9107488" y="2303463"/>
          <p14:tracePt t="4653" x="9107488" y="2286000"/>
          <p14:tracePt t="4661" x="9112250" y="2273300"/>
          <p14:tracePt t="4668" x="9121775" y="2263775"/>
          <p14:tracePt t="4674" x="9126538" y="2241550"/>
          <p14:tracePt t="7128" x="9126538" y="2232025"/>
          <p14:tracePt t="7134" x="9117013" y="2209800"/>
          <p14:tracePt t="7140" x="9112250" y="2192338"/>
          <p14:tracePt t="7148" x="9104313" y="2143125"/>
          <p14:tracePt t="7155" x="9094788" y="2070100"/>
          <p14:tracePt t="7162" x="9085263" y="1998663"/>
          <p14:tracePt t="7168" x="9077325" y="1944688"/>
          <p14:tracePt t="7176" x="9067800" y="1887538"/>
          <p14:tracePt t="7184" x="9067800" y="1824038"/>
          <p14:tracePt t="7188" x="9058275" y="1774825"/>
          <p14:tracePt t="7195" x="9063038" y="1757363"/>
          <p14:tracePt t="7203" x="9058275" y="1730375"/>
          <p14:tracePt t="7210" x="9058275" y="1708150"/>
          <p14:tracePt t="7217" x="9055100" y="1698625"/>
          <p14:tracePt t="7223" x="9055100" y="1689100"/>
          <p14:tracePt t="7230" x="9055100" y="1681163"/>
          <p14:tracePt t="7237" x="9055100" y="1666875"/>
          <p14:tracePt t="7245" x="9055100" y="1663700"/>
          <p14:tracePt t="7251" x="9055100" y="1658938"/>
          <p14:tracePt t="7258" x="9055100" y="1654175"/>
          <p14:tracePt t="18447" x="9050338" y="1654175"/>
          <p14:tracePt t="18455" x="9036050" y="1666875"/>
          <p14:tracePt t="18461" x="9018588" y="1671638"/>
          <p14:tracePt t="18468" x="9013825" y="1676400"/>
          <p14:tracePt t="18474" x="8986838" y="1689100"/>
          <p14:tracePt t="18482" x="8964613" y="1712913"/>
          <p14:tracePt t="18488" x="8910638" y="1747838"/>
          <p14:tracePt t="18497" x="8878888" y="1770063"/>
          <p14:tracePt t="18503" x="8861425" y="1792288"/>
          <p14:tracePt t="18511" x="8807450" y="1838325"/>
          <p14:tracePt t="18516" x="8785225" y="1855788"/>
          <p14:tracePt t="18523" x="8763000" y="1878013"/>
          <p14:tracePt t="18530" x="8745538" y="1900238"/>
          <p14:tracePt t="18537" x="8723313" y="1917700"/>
          <p14:tracePt t="18546" x="8691563" y="1944688"/>
          <p14:tracePt t="18550" x="8677275" y="1954213"/>
          <p14:tracePt t="18557" x="8659813" y="1976438"/>
          <p14:tracePt t="18565" x="8647113" y="1993900"/>
          <p14:tracePt t="18571" x="8623300" y="2017713"/>
          <p14:tracePt t="18578" x="8601075" y="2039938"/>
          <p14:tracePt t="18585" x="8588375" y="2057400"/>
          <p14:tracePt t="18592" x="8539163" y="2097088"/>
          <p14:tracePt t="18599" x="8507413" y="2133600"/>
          <p14:tracePt t="18606" x="8485188" y="2160588"/>
          <p14:tracePt t="18615" x="8453438" y="2178050"/>
          <p14:tracePt t="18619" x="8421688" y="2219325"/>
          <p14:tracePt t="18626" x="8364538" y="2276475"/>
          <p14:tracePt t="18634" x="8310563" y="2322513"/>
          <p14:tracePt t="18641" x="8266113" y="2366963"/>
          <p14:tracePt t="18647" x="8197850" y="2433638"/>
          <p14:tracePt t="18654" x="8153400" y="2487613"/>
          <p14:tracePt t="18662" x="8099425" y="2546350"/>
          <p14:tracePt t="18668" x="8064500" y="2586038"/>
          <p14:tracePt t="18676" x="8027988" y="2630488"/>
          <p14:tracePt t="18683" x="7983538" y="2676525"/>
          <p14:tracePt t="18689" x="7961313" y="2716213"/>
          <p14:tracePt t="18696" x="7924800" y="2760663"/>
          <p14:tracePt t="18703" x="7912100" y="2779713"/>
          <p14:tracePt t="18710" x="7888288" y="2819400"/>
          <p14:tracePt t="18717" x="7843838" y="2863850"/>
          <p14:tracePt t="18723" x="7794625" y="2949575"/>
          <p14:tracePt t="18733" x="7759700" y="3025775"/>
          <p14:tracePt t="18737" x="7708900" y="3101975"/>
          <p14:tracePt t="18745" x="7669213" y="3190875"/>
          <p14:tracePt t="18751" x="7656513" y="3217863"/>
          <p14:tracePt t="18757" x="7632700" y="3249613"/>
          <p14:tracePt t="18767" x="7615238" y="3281363"/>
          <p14:tracePt t="18772" x="7610475" y="3298825"/>
          <p14:tracePt t="18779" x="7610475" y="3321050"/>
          <p14:tracePt t="18785" x="7607300" y="3325813"/>
          <p14:tracePt t="18792" x="7607300" y="3330575"/>
          <p14:tracePt t="18802" x="7607300" y="3335338"/>
          <p14:tracePt t="19048" x="7607300" y="3352800"/>
          <p14:tracePt t="19055" x="7607300" y="3370263"/>
          <p14:tracePt t="19061" x="7607300" y="3389313"/>
          <p14:tracePt t="19068" x="7607300" y="3424238"/>
          <p14:tracePt t="19076" x="7607300" y="3438525"/>
          <p14:tracePt t="19083" x="7607300" y="3451225"/>
          <p14:tracePt t="19090" x="7607300" y="3468688"/>
          <p14:tracePt t="19098" x="7607300" y="3473450"/>
          <p14:tracePt t="19103" x="7607300" y="3487738"/>
          <p14:tracePt t="19111" x="7615238" y="3495675"/>
          <p14:tracePt t="19118" x="7620000" y="3509963"/>
          <p14:tracePt t="19124" x="7624763" y="3514725"/>
          <p14:tracePt t="19131" x="7629525" y="3517900"/>
          <p14:tracePt t="19137" x="7632700" y="3532188"/>
          <p14:tracePt t="19145" x="7642225" y="3544888"/>
          <p14:tracePt t="19152" x="7646988" y="3544888"/>
          <p14:tracePt t="19159" x="7659688" y="3554413"/>
          <p14:tracePt t="19166" x="7664450" y="3559175"/>
          <p14:tracePt t="19173" x="7669213" y="3571875"/>
          <p14:tracePt t="19181" x="7683500" y="3576638"/>
          <p14:tracePt t="19186" x="7686675" y="3581400"/>
          <p14:tracePt t="19193" x="7696200" y="3586163"/>
          <p14:tracePt t="19200" x="7700963" y="3594100"/>
          <p14:tracePt t="19207" x="7708900" y="3598863"/>
          <p14:tracePt t="19215" x="7713663" y="3603625"/>
          <p14:tracePt t="19221" x="7718425" y="3608388"/>
          <p14:tracePt t="19228" x="7723188" y="3613150"/>
          <p14:tracePt t="26567" x="7750175" y="3640138"/>
          <p14:tracePt t="26574" x="7804150" y="3684588"/>
          <p14:tracePt t="26581" x="7858125" y="3729038"/>
          <p14:tracePt t="26589" x="7924800" y="3778250"/>
          <p14:tracePt t="26595" x="7983538" y="3832225"/>
          <p14:tracePt t="26602" x="8013700" y="3868738"/>
          <p14:tracePt t="26609" x="8045450" y="3890963"/>
          <p14:tracePt t="26616" x="8077200" y="3913188"/>
          <p14:tracePt t="26623" x="8094663" y="3935413"/>
          <p14:tracePt t="26630" x="8099425" y="3940175"/>
          <p14:tracePt t="26637" x="8113713" y="3957638"/>
          <p14:tracePt t="26644" x="8126413" y="3962400"/>
          <p14:tracePt t="26651" x="8131175" y="3967163"/>
          <p14:tracePt t="26657" x="8140700" y="3979863"/>
          <p14:tracePt t="26666" x="8148638" y="3994150"/>
          <p14:tracePt t="31260" x="8135938" y="4029075"/>
          <p14:tracePt t="31266" x="8099425" y="4083050"/>
          <p14:tracePt t="31272" x="8067675" y="4127500"/>
          <p14:tracePt t="31281" x="8050213" y="4168775"/>
          <p14:tracePt t="31287" x="8027988" y="4208463"/>
          <p14:tracePt t="31295" x="8001000" y="4249738"/>
          <p14:tracePt t="31301" x="7988300" y="4279900"/>
          <p14:tracePt t="31307" x="7978775" y="4298950"/>
          <p14:tracePt t="31314" x="7956550" y="4330700"/>
          <p14:tracePt t="31321" x="7942263" y="4360863"/>
          <p14:tracePt t="31329" x="7937500" y="4370388"/>
          <p14:tracePt t="31335" x="7929563" y="4392613"/>
          <p14:tracePt t="31341" x="7915275" y="4410075"/>
          <p14:tracePt t="31349" x="7912100" y="4437063"/>
          <p14:tracePt t="31355" x="7897813" y="4446588"/>
          <p14:tracePt t="31365" x="7888288" y="4456113"/>
          <p14:tracePt t="31370" x="7888288" y="4464050"/>
          <p14:tracePt t="31376" x="7885113" y="4473575"/>
          <p14:tracePt t="31383" x="7880350" y="4473575"/>
          <p14:tracePt t="31390" x="7880350" y="4483100"/>
          <p14:tracePt t="31397" x="7866063" y="4491038"/>
          <p14:tracePt t="31404" x="7866063" y="4495800"/>
          <p14:tracePt t="31411" x="7866063" y="4500563"/>
          <p14:tracePt t="31424" x="7861300" y="4505325"/>
          <p14:tracePt t="31432" x="7861300" y="4508500"/>
          <p14:tracePt t="31446" x="7861300" y="4518025"/>
          <p14:tracePt t="31452" x="7858125" y="4522788"/>
          <p14:tracePt t="31467" x="7853363" y="4527550"/>
          <p14:tracePt t="38936" x="7794625" y="4630738"/>
          <p14:tracePt t="38942" x="7732713" y="4714875"/>
          <p14:tracePt t="38949" x="7659688" y="4832350"/>
          <p14:tracePt t="38956" x="7588250" y="4935538"/>
          <p14:tracePt t="38965" x="7499350" y="5068888"/>
          <p14:tracePt t="38969" x="7472363" y="5122863"/>
          <p14:tracePt t="38977" x="7427913" y="5168900"/>
          <p14:tracePt t="38983" x="7391400" y="5230813"/>
          <p14:tracePt t="38991" x="7364413" y="5275263"/>
          <p14:tracePt t="38998" x="7351713" y="5316538"/>
          <p14:tracePt t="39004" x="7327900" y="5334000"/>
          <p14:tracePt t="39012" x="7324725" y="5360988"/>
          <p14:tracePt t="39018" x="7310438" y="5383213"/>
          <p14:tracePt t="39026" x="7292975" y="5410200"/>
          <p14:tracePt t="39035" x="7288213" y="5422900"/>
          <p14:tracePt t="39038" x="7288213" y="5437188"/>
          <p14:tracePt t="39046" x="7283450" y="5454650"/>
          <p14:tracePt t="39052" x="7275513" y="5459413"/>
          <p14:tracePt t="39061" x="7275513" y="5473700"/>
          <p14:tracePt t="39067" x="7275513" y="5481638"/>
          <p14:tracePt t="39074" x="7275513" y="5495925"/>
          <p14:tracePt t="45092" x="7292975" y="5499100"/>
          <p14:tracePt t="45098" x="7327900" y="5499100"/>
          <p14:tracePt t="45105" x="7346950" y="5508625"/>
          <p14:tracePt t="45113" x="7381875" y="5508625"/>
          <p14:tracePt t="45119" x="7408863" y="5513388"/>
          <p14:tracePt t="45127" x="7413625" y="5518150"/>
          <p14:tracePt t="45133" x="7440613" y="5526088"/>
          <p14:tracePt t="45140" x="7454900" y="5530850"/>
          <p14:tracePt t="45148" x="7472363" y="5545138"/>
          <p14:tracePt t="45154" x="7489825" y="5549900"/>
          <p14:tracePt t="45161" x="7499350" y="5557838"/>
          <p14:tracePt t="45167" x="7516813" y="5567363"/>
          <p14:tracePt t="45175" x="7526338" y="5567363"/>
          <p14:tracePt t="45184" x="7548563" y="5580063"/>
          <p14:tracePt t="45188" x="7548563" y="5584825"/>
          <p14:tracePt t="45195" x="7556500" y="5594350"/>
          <p14:tracePt t="45202" x="7561263" y="5594350"/>
          <p14:tracePt t="45209" x="7575550" y="5599113"/>
          <p14:tracePt t="45216" x="7580313" y="5602288"/>
          <p14:tracePt t="45222" x="7583488" y="5607050"/>
          <p14:tracePt t="45231" x="7588250" y="5607050"/>
          <p14:tracePt t="45236" x="7602538" y="5611813"/>
          <p14:tracePt t="45244" x="7607300" y="56118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3E846-DC95-207D-DA30-40C7665C56CA}"/>
              </a:ext>
            </a:extLst>
          </p:cNvPr>
          <p:cNvSpPr>
            <a:spLocks noGrp="1"/>
          </p:cNvSpPr>
          <p:nvPr>
            <p:ph type="title"/>
          </p:nvPr>
        </p:nvSpPr>
        <p:spPr/>
        <p:txBody>
          <a:bodyPr/>
          <a:lstStyle/>
          <a:p>
            <a:r>
              <a:rPr lang="en-US" sz="1800" b="1" u="sng" dirty="0">
                <a:effectLst/>
                <a:latin typeface="Calibri" panose="020F0502020204030204" pitchFamily="34" charset="0"/>
                <a:ea typeface="Calibri" panose="020F0502020204030204" pitchFamily="34" charset="0"/>
                <a:cs typeface="Calibri" panose="020F0502020204030204" pitchFamily="34" charset="0"/>
              </a:rPr>
              <a:t>Model Building</a:t>
            </a:r>
            <a:endParaRPr lang="en-US" dirty="0"/>
          </a:p>
        </p:txBody>
      </p:sp>
      <p:sp>
        <p:nvSpPr>
          <p:cNvPr id="4" name="Date Placeholder 3">
            <a:extLst>
              <a:ext uri="{FF2B5EF4-FFF2-40B4-BE49-F238E27FC236}">
                <a16:creationId xmlns:a16="http://schemas.microsoft.com/office/drawing/2014/main" id="{5196CC15-E056-A45B-5129-3C6A7BFBC9DF}"/>
              </a:ext>
            </a:extLst>
          </p:cNvPr>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a:extLst>
              <a:ext uri="{FF2B5EF4-FFF2-40B4-BE49-F238E27FC236}">
                <a16:creationId xmlns:a16="http://schemas.microsoft.com/office/drawing/2014/main" id="{01A1AC27-7A98-B5BF-1C03-13E8CD699F9B}"/>
              </a:ext>
            </a:extLst>
          </p:cNvPr>
          <p:cNvSpPr>
            <a:spLocks noGrp="1"/>
          </p:cNvSpPr>
          <p:nvPr>
            <p:ph type="ftr" sz="quarter" idx="11"/>
          </p:nvPr>
        </p:nvSpPr>
        <p:spPr/>
        <p:txBody>
          <a:bodyPr/>
          <a:lstStyle/>
          <a:p>
            <a:endParaRPr lang="en-US"/>
          </a:p>
        </p:txBody>
      </p:sp>
      <p:pic>
        <p:nvPicPr>
          <p:cNvPr id="6" name="Audio 5">
            <a:hlinkClick r:id="" action="ppaction://media"/>
            <a:extLst>
              <a:ext uri="{FF2B5EF4-FFF2-40B4-BE49-F238E27FC236}">
                <a16:creationId xmlns:a16="http://schemas.microsoft.com/office/drawing/2014/main" id="{228E024B-5470-B07A-50C2-D45848E727C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pic>
        <p:nvPicPr>
          <p:cNvPr id="10" name="Picture 9">
            <a:extLst>
              <a:ext uri="{FF2B5EF4-FFF2-40B4-BE49-F238E27FC236}">
                <a16:creationId xmlns:a16="http://schemas.microsoft.com/office/drawing/2014/main" id="{E67D4F0E-D790-D0B8-30CD-785CB29D1370}"/>
              </a:ext>
            </a:extLst>
          </p:cNvPr>
          <p:cNvPicPr>
            <a:picLocks noChangeAspect="1"/>
          </p:cNvPicPr>
          <p:nvPr/>
        </p:nvPicPr>
        <p:blipFill>
          <a:blip r:embed="rId5"/>
          <a:stretch>
            <a:fillRect/>
          </a:stretch>
        </p:blipFill>
        <p:spPr>
          <a:xfrm>
            <a:off x="0" y="1347788"/>
            <a:ext cx="6096000" cy="5510212"/>
          </a:xfrm>
          <a:prstGeom prst="rect">
            <a:avLst/>
          </a:prstGeom>
          <a:ln>
            <a:noFill/>
          </a:ln>
          <a:effectLst>
            <a:outerShdw blurRad="292100" dist="139700" dir="2700000" algn="tl" rotWithShape="0">
              <a:srgbClr val="333333">
                <a:alpha val="65000"/>
              </a:srgbClr>
            </a:outerShdw>
          </a:effectLst>
        </p:spPr>
      </p:pic>
      <p:pic>
        <p:nvPicPr>
          <p:cNvPr id="11" name="Content Placeholder 10">
            <a:extLst>
              <a:ext uri="{FF2B5EF4-FFF2-40B4-BE49-F238E27FC236}">
                <a16:creationId xmlns:a16="http://schemas.microsoft.com/office/drawing/2014/main" id="{810DE06B-64D0-ECAB-3A1C-CE92523AB2F5}"/>
              </a:ext>
            </a:extLst>
          </p:cNvPr>
          <p:cNvPicPr>
            <a:picLocks noGrp="1" noChangeAspect="1"/>
          </p:cNvPicPr>
          <p:nvPr>
            <p:ph idx="1"/>
          </p:nvPr>
        </p:nvPicPr>
        <p:blipFill>
          <a:blip r:embed="rId6"/>
          <a:stretch>
            <a:fillRect/>
          </a:stretch>
        </p:blipFill>
        <p:spPr>
          <a:xfrm>
            <a:off x="6248401" y="1347788"/>
            <a:ext cx="5943600" cy="55102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27600847"/>
      </p:ext>
    </p:extLst>
  </p:cSld>
  <p:clrMapOvr>
    <a:masterClrMapping/>
  </p:clrMapOvr>
  <mc:AlternateContent xmlns:mc="http://schemas.openxmlformats.org/markup-compatibility/2006" xmlns:p14="http://schemas.microsoft.com/office/powerpoint/2010/main">
    <mc:Choice Requires="p14">
      <p:transition spd="slow" p14:dur="2000" advTm="53137"/>
    </mc:Choice>
    <mc:Fallback xmlns="">
      <p:transition spd="slow" advTm="531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4460" x="10466388" y="3379788"/>
          <p14:tracePt t="4467" x="10340975" y="3335338"/>
          <p14:tracePt t="4473" x="10228263" y="3286125"/>
          <p14:tracePt t="4481" x="10139363" y="3236913"/>
          <p14:tracePt t="4487" x="10040938" y="3187700"/>
          <p14:tracePt t="4496" x="9955213" y="3146425"/>
          <p14:tracePt t="4501" x="9842500" y="3097213"/>
          <p14:tracePt t="4508" x="9753600" y="3048000"/>
          <p14:tracePt t="4515" x="9686925" y="2998788"/>
          <p14:tracePt t="4522" x="9601200" y="2962275"/>
          <p14:tracePt t="4529" x="9525000" y="2922588"/>
          <p14:tracePt t="4536" x="9448800" y="2863850"/>
          <p14:tracePt t="4543" x="9404350" y="2841625"/>
          <p14:tracePt t="4550" x="9363075" y="2814638"/>
          <p14:tracePt t="4556" x="9318625" y="2779713"/>
          <p14:tracePt t="4566" x="9274175" y="2738438"/>
          <p14:tracePt t="4570" x="9232900" y="2693988"/>
          <p14:tracePt t="4579" x="9197975" y="2657475"/>
          <p14:tracePt t="4584" x="9170988" y="2608263"/>
          <p14:tracePt t="4592" x="9148763" y="2554288"/>
          <p14:tracePt t="4599" x="9131300" y="2501900"/>
          <p14:tracePt t="4605" x="9112250" y="2460625"/>
          <p14:tracePt t="4612" x="9112250" y="2425700"/>
          <p14:tracePt t="4619" x="9107488" y="2398713"/>
          <p14:tracePt t="4626" x="9107488" y="2371725"/>
          <p14:tracePt t="4633" x="9107488" y="2352675"/>
          <p14:tracePt t="4639" x="9107488" y="2325688"/>
          <p14:tracePt t="4646" x="9107488" y="2303463"/>
          <p14:tracePt t="4653" x="9107488" y="2286000"/>
          <p14:tracePt t="4661" x="9112250" y="2273300"/>
          <p14:tracePt t="4668" x="9121775" y="2263775"/>
          <p14:tracePt t="4674" x="9126538" y="2241550"/>
          <p14:tracePt t="7128" x="9126538" y="2232025"/>
          <p14:tracePt t="7134" x="9117013" y="2209800"/>
          <p14:tracePt t="7140" x="9112250" y="2192338"/>
          <p14:tracePt t="7148" x="9104313" y="2143125"/>
          <p14:tracePt t="7155" x="9094788" y="2070100"/>
          <p14:tracePt t="7162" x="9085263" y="1998663"/>
          <p14:tracePt t="7168" x="9077325" y="1944688"/>
          <p14:tracePt t="7176" x="9067800" y="1887538"/>
          <p14:tracePt t="7184" x="9067800" y="1824038"/>
          <p14:tracePt t="7188" x="9058275" y="1774825"/>
          <p14:tracePt t="7195" x="9063038" y="1757363"/>
          <p14:tracePt t="7203" x="9058275" y="1730375"/>
          <p14:tracePt t="7210" x="9058275" y="1708150"/>
          <p14:tracePt t="7217" x="9055100" y="1698625"/>
          <p14:tracePt t="7223" x="9055100" y="1689100"/>
          <p14:tracePt t="7230" x="9055100" y="1681163"/>
          <p14:tracePt t="7237" x="9055100" y="1666875"/>
          <p14:tracePt t="7245" x="9055100" y="1663700"/>
          <p14:tracePt t="7251" x="9055100" y="1658938"/>
          <p14:tracePt t="7258" x="9055100" y="1654175"/>
          <p14:tracePt t="18447" x="9050338" y="1654175"/>
          <p14:tracePt t="18455" x="9036050" y="1666875"/>
          <p14:tracePt t="18461" x="9018588" y="1671638"/>
          <p14:tracePt t="18468" x="9013825" y="1676400"/>
          <p14:tracePt t="18474" x="8986838" y="1689100"/>
          <p14:tracePt t="18482" x="8964613" y="1712913"/>
          <p14:tracePt t="18488" x="8910638" y="1747838"/>
          <p14:tracePt t="18497" x="8878888" y="1770063"/>
          <p14:tracePt t="18503" x="8861425" y="1792288"/>
          <p14:tracePt t="18511" x="8807450" y="1838325"/>
          <p14:tracePt t="18516" x="8785225" y="1855788"/>
          <p14:tracePt t="18523" x="8763000" y="1878013"/>
          <p14:tracePt t="18530" x="8745538" y="1900238"/>
          <p14:tracePt t="18537" x="8723313" y="1917700"/>
          <p14:tracePt t="18546" x="8691563" y="1944688"/>
          <p14:tracePt t="18550" x="8677275" y="1954213"/>
          <p14:tracePt t="18557" x="8659813" y="1976438"/>
          <p14:tracePt t="18565" x="8647113" y="1993900"/>
          <p14:tracePt t="18571" x="8623300" y="2017713"/>
          <p14:tracePt t="18578" x="8601075" y="2039938"/>
          <p14:tracePt t="18585" x="8588375" y="2057400"/>
          <p14:tracePt t="18592" x="8539163" y="2097088"/>
          <p14:tracePt t="18599" x="8507413" y="2133600"/>
          <p14:tracePt t="18606" x="8485188" y="2160588"/>
          <p14:tracePt t="18615" x="8453438" y="2178050"/>
          <p14:tracePt t="18619" x="8421688" y="2219325"/>
          <p14:tracePt t="18626" x="8364538" y="2276475"/>
          <p14:tracePt t="18634" x="8310563" y="2322513"/>
          <p14:tracePt t="18641" x="8266113" y="2366963"/>
          <p14:tracePt t="18647" x="8197850" y="2433638"/>
          <p14:tracePt t="18654" x="8153400" y="2487613"/>
          <p14:tracePt t="18662" x="8099425" y="2546350"/>
          <p14:tracePt t="18668" x="8064500" y="2586038"/>
          <p14:tracePt t="18676" x="8027988" y="2630488"/>
          <p14:tracePt t="18683" x="7983538" y="2676525"/>
          <p14:tracePt t="18689" x="7961313" y="2716213"/>
          <p14:tracePt t="18696" x="7924800" y="2760663"/>
          <p14:tracePt t="18703" x="7912100" y="2779713"/>
          <p14:tracePt t="18710" x="7888288" y="2819400"/>
          <p14:tracePt t="18717" x="7843838" y="2863850"/>
          <p14:tracePt t="18723" x="7794625" y="2949575"/>
          <p14:tracePt t="18733" x="7759700" y="3025775"/>
          <p14:tracePt t="18737" x="7708900" y="3101975"/>
          <p14:tracePt t="18745" x="7669213" y="3190875"/>
          <p14:tracePt t="18751" x="7656513" y="3217863"/>
          <p14:tracePt t="18757" x="7632700" y="3249613"/>
          <p14:tracePt t="18767" x="7615238" y="3281363"/>
          <p14:tracePt t="18772" x="7610475" y="3298825"/>
          <p14:tracePt t="18779" x="7610475" y="3321050"/>
          <p14:tracePt t="18785" x="7607300" y="3325813"/>
          <p14:tracePt t="18792" x="7607300" y="3330575"/>
          <p14:tracePt t="18802" x="7607300" y="3335338"/>
          <p14:tracePt t="19048" x="7607300" y="3352800"/>
          <p14:tracePt t="19055" x="7607300" y="3370263"/>
          <p14:tracePt t="19061" x="7607300" y="3389313"/>
          <p14:tracePt t="19068" x="7607300" y="3424238"/>
          <p14:tracePt t="19076" x="7607300" y="3438525"/>
          <p14:tracePt t="19083" x="7607300" y="3451225"/>
          <p14:tracePt t="19090" x="7607300" y="3468688"/>
          <p14:tracePt t="19098" x="7607300" y="3473450"/>
          <p14:tracePt t="19103" x="7607300" y="3487738"/>
          <p14:tracePt t="19111" x="7615238" y="3495675"/>
          <p14:tracePt t="19118" x="7620000" y="3509963"/>
          <p14:tracePt t="19124" x="7624763" y="3514725"/>
          <p14:tracePt t="19131" x="7629525" y="3517900"/>
          <p14:tracePt t="19137" x="7632700" y="3532188"/>
          <p14:tracePt t="19145" x="7642225" y="3544888"/>
          <p14:tracePt t="19152" x="7646988" y="3544888"/>
          <p14:tracePt t="19159" x="7659688" y="3554413"/>
          <p14:tracePt t="19166" x="7664450" y="3559175"/>
          <p14:tracePt t="19173" x="7669213" y="3571875"/>
          <p14:tracePt t="19181" x="7683500" y="3576638"/>
          <p14:tracePt t="19186" x="7686675" y="3581400"/>
          <p14:tracePt t="19193" x="7696200" y="3586163"/>
          <p14:tracePt t="19200" x="7700963" y="3594100"/>
          <p14:tracePt t="19207" x="7708900" y="3598863"/>
          <p14:tracePt t="19215" x="7713663" y="3603625"/>
          <p14:tracePt t="19221" x="7718425" y="3608388"/>
          <p14:tracePt t="19228" x="7723188" y="3613150"/>
          <p14:tracePt t="26567" x="7750175" y="3640138"/>
          <p14:tracePt t="26574" x="7804150" y="3684588"/>
          <p14:tracePt t="26581" x="7858125" y="3729038"/>
          <p14:tracePt t="26589" x="7924800" y="3778250"/>
          <p14:tracePt t="26595" x="7983538" y="3832225"/>
          <p14:tracePt t="26602" x="8013700" y="3868738"/>
          <p14:tracePt t="26609" x="8045450" y="3890963"/>
          <p14:tracePt t="26616" x="8077200" y="3913188"/>
          <p14:tracePt t="26623" x="8094663" y="3935413"/>
          <p14:tracePt t="26630" x="8099425" y="3940175"/>
          <p14:tracePt t="26637" x="8113713" y="3957638"/>
          <p14:tracePt t="26644" x="8126413" y="3962400"/>
          <p14:tracePt t="26651" x="8131175" y="3967163"/>
          <p14:tracePt t="26657" x="8140700" y="3979863"/>
          <p14:tracePt t="26666" x="8148638" y="3994150"/>
          <p14:tracePt t="31260" x="8135938" y="4029075"/>
          <p14:tracePt t="31266" x="8099425" y="4083050"/>
          <p14:tracePt t="31272" x="8067675" y="4127500"/>
          <p14:tracePt t="31281" x="8050213" y="4168775"/>
          <p14:tracePt t="31287" x="8027988" y="4208463"/>
          <p14:tracePt t="31295" x="8001000" y="4249738"/>
          <p14:tracePt t="31301" x="7988300" y="4279900"/>
          <p14:tracePt t="31307" x="7978775" y="4298950"/>
          <p14:tracePt t="31314" x="7956550" y="4330700"/>
          <p14:tracePt t="31321" x="7942263" y="4360863"/>
          <p14:tracePt t="31329" x="7937500" y="4370388"/>
          <p14:tracePt t="31335" x="7929563" y="4392613"/>
          <p14:tracePt t="31341" x="7915275" y="4410075"/>
          <p14:tracePt t="31349" x="7912100" y="4437063"/>
          <p14:tracePt t="31355" x="7897813" y="4446588"/>
          <p14:tracePt t="31365" x="7888288" y="4456113"/>
          <p14:tracePt t="31370" x="7888288" y="4464050"/>
          <p14:tracePt t="31376" x="7885113" y="4473575"/>
          <p14:tracePt t="31383" x="7880350" y="4473575"/>
          <p14:tracePt t="31390" x="7880350" y="4483100"/>
          <p14:tracePt t="31397" x="7866063" y="4491038"/>
          <p14:tracePt t="31404" x="7866063" y="4495800"/>
          <p14:tracePt t="31411" x="7866063" y="4500563"/>
          <p14:tracePt t="31424" x="7861300" y="4505325"/>
          <p14:tracePt t="31432" x="7861300" y="4508500"/>
          <p14:tracePt t="31446" x="7861300" y="4518025"/>
          <p14:tracePt t="31452" x="7858125" y="4522788"/>
          <p14:tracePt t="31467" x="7853363" y="4527550"/>
          <p14:tracePt t="38936" x="7794625" y="4630738"/>
          <p14:tracePt t="38942" x="7732713" y="4714875"/>
          <p14:tracePt t="38949" x="7659688" y="4832350"/>
          <p14:tracePt t="38956" x="7588250" y="4935538"/>
          <p14:tracePt t="38965" x="7499350" y="5068888"/>
          <p14:tracePt t="38969" x="7472363" y="5122863"/>
          <p14:tracePt t="38977" x="7427913" y="5168900"/>
          <p14:tracePt t="38983" x="7391400" y="5230813"/>
          <p14:tracePt t="38991" x="7364413" y="5275263"/>
          <p14:tracePt t="38998" x="7351713" y="5316538"/>
          <p14:tracePt t="39004" x="7327900" y="5334000"/>
          <p14:tracePt t="39012" x="7324725" y="5360988"/>
          <p14:tracePt t="39018" x="7310438" y="5383213"/>
          <p14:tracePt t="39026" x="7292975" y="5410200"/>
          <p14:tracePt t="39035" x="7288213" y="5422900"/>
          <p14:tracePt t="39038" x="7288213" y="5437188"/>
          <p14:tracePt t="39046" x="7283450" y="5454650"/>
          <p14:tracePt t="39052" x="7275513" y="5459413"/>
          <p14:tracePt t="39061" x="7275513" y="5473700"/>
          <p14:tracePt t="39067" x="7275513" y="5481638"/>
          <p14:tracePt t="39074" x="7275513" y="5495925"/>
          <p14:tracePt t="45092" x="7292975" y="5499100"/>
          <p14:tracePt t="45098" x="7327900" y="5499100"/>
          <p14:tracePt t="45105" x="7346950" y="5508625"/>
          <p14:tracePt t="45113" x="7381875" y="5508625"/>
          <p14:tracePt t="45119" x="7408863" y="5513388"/>
          <p14:tracePt t="45127" x="7413625" y="5518150"/>
          <p14:tracePt t="45133" x="7440613" y="5526088"/>
          <p14:tracePt t="45140" x="7454900" y="5530850"/>
          <p14:tracePt t="45148" x="7472363" y="5545138"/>
          <p14:tracePt t="45154" x="7489825" y="5549900"/>
          <p14:tracePt t="45161" x="7499350" y="5557838"/>
          <p14:tracePt t="45167" x="7516813" y="5567363"/>
          <p14:tracePt t="45175" x="7526338" y="5567363"/>
          <p14:tracePt t="45184" x="7548563" y="5580063"/>
          <p14:tracePt t="45188" x="7548563" y="5584825"/>
          <p14:tracePt t="45195" x="7556500" y="5594350"/>
          <p14:tracePt t="45202" x="7561263" y="5594350"/>
          <p14:tracePt t="45209" x="7575550" y="5599113"/>
          <p14:tracePt t="45216" x="7580313" y="5602288"/>
          <p14:tracePt t="45222" x="7583488" y="5607050"/>
          <p14:tracePt t="45231" x="7588250" y="5607050"/>
          <p14:tracePt t="45236" x="7602538" y="5611813"/>
          <p14:tracePt t="45244" x="7607300" y="561181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4A743-8ED7-8A07-24D3-26B94E9A1C92}"/>
              </a:ext>
            </a:extLst>
          </p:cNvPr>
          <p:cNvSpPr>
            <a:spLocks noGrp="1"/>
          </p:cNvSpPr>
          <p:nvPr>
            <p:ph type="title"/>
          </p:nvPr>
        </p:nvSpPr>
        <p:spPr/>
        <p:txBody>
          <a:bodyPr/>
          <a:lstStyle/>
          <a:p>
            <a:r>
              <a:rPr lang="en-US" dirty="0"/>
              <a:t>Model Validation</a:t>
            </a:r>
          </a:p>
        </p:txBody>
      </p:sp>
      <p:sp>
        <p:nvSpPr>
          <p:cNvPr id="3" name="Content Placeholder 2">
            <a:extLst>
              <a:ext uri="{FF2B5EF4-FFF2-40B4-BE49-F238E27FC236}">
                <a16:creationId xmlns:a16="http://schemas.microsoft.com/office/drawing/2014/main" id="{D00B40A3-774B-AB21-1998-F1EB4A5C5141}"/>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Calibri" panose="020F0502020204030204" pitchFamily="34" charset="0"/>
              </a:rPr>
              <a:t>Confusion Matrix: we used a confusion Matrix to visualize the performance of our model.</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US" dirty="0"/>
          </a:p>
        </p:txBody>
      </p:sp>
      <p:sp>
        <p:nvSpPr>
          <p:cNvPr id="4" name="Date Placeholder 3">
            <a:extLst>
              <a:ext uri="{FF2B5EF4-FFF2-40B4-BE49-F238E27FC236}">
                <a16:creationId xmlns:a16="http://schemas.microsoft.com/office/drawing/2014/main" id="{E0498968-6685-5BD6-D826-462E548552D8}"/>
              </a:ext>
            </a:extLst>
          </p:cNvPr>
          <p:cNvSpPr>
            <a:spLocks noGrp="1"/>
          </p:cNvSpPr>
          <p:nvPr>
            <p:ph type="dt" sz="half" idx="10"/>
          </p:nvPr>
        </p:nvSpPr>
        <p:spPr/>
        <p:txBody>
          <a:bodyPr/>
          <a:lstStyle/>
          <a:p>
            <a:fld id="{5E881F42-D6C2-D448-908B-FA63F4D279C8}" type="datetime1">
              <a:rPr lang="en-US" smtClean="0"/>
              <a:t>12/12/2022</a:t>
            </a:fld>
            <a:endParaRPr lang="en-US"/>
          </a:p>
        </p:txBody>
      </p:sp>
      <p:sp>
        <p:nvSpPr>
          <p:cNvPr id="5" name="Footer Placeholder 4">
            <a:extLst>
              <a:ext uri="{FF2B5EF4-FFF2-40B4-BE49-F238E27FC236}">
                <a16:creationId xmlns:a16="http://schemas.microsoft.com/office/drawing/2014/main" id="{27B3A4B8-96B8-480D-8271-A0ABA2E34114}"/>
              </a:ext>
            </a:extLst>
          </p:cNvPr>
          <p:cNvSpPr>
            <a:spLocks noGrp="1"/>
          </p:cNvSpPr>
          <p:nvPr>
            <p:ph type="ftr" sz="quarter" idx="11"/>
          </p:nvPr>
        </p:nvSpPr>
        <p:spPr/>
        <p:txBody>
          <a:bodyPr/>
          <a:lstStyle/>
          <a:p>
            <a:endParaRPr lang="en-US"/>
          </a:p>
        </p:txBody>
      </p:sp>
      <p:pic>
        <p:nvPicPr>
          <p:cNvPr id="11" name="Picture 10">
            <a:extLst>
              <a:ext uri="{FF2B5EF4-FFF2-40B4-BE49-F238E27FC236}">
                <a16:creationId xmlns:a16="http://schemas.microsoft.com/office/drawing/2014/main" id="{DB0924EC-07E9-D2A2-4A46-966BF40DBBFB}"/>
              </a:ext>
            </a:extLst>
          </p:cNvPr>
          <p:cNvPicPr>
            <a:picLocks noChangeAspect="1"/>
          </p:cNvPicPr>
          <p:nvPr/>
        </p:nvPicPr>
        <p:blipFill>
          <a:blip r:embed="rId4"/>
          <a:stretch>
            <a:fillRect/>
          </a:stretch>
        </p:blipFill>
        <p:spPr>
          <a:xfrm>
            <a:off x="919162" y="2419348"/>
            <a:ext cx="4238626" cy="3718545"/>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6911BF03-FAAF-801C-71D4-A6C0C6674691}"/>
              </a:ext>
            </a:extLst>
          </p:cNvPr>
          <p:cNvPicPr>
            <a:picLocks noChangeAspect="1"/>
          </p:cNvPicPr>
          <p:nvPr/>
        </p:nvPicPr>
        <p:blipFill>
          <a:blip r:embed="rId5"/>
          <a:stretch>
            <a:fillRect/>
          </a:stretch>
        </p:blipFill>
        <p:spPr>
          <a:xfrm>
            <a:off x="6239607" y="2652713"/>
            <a:ext cx="3161567" cy="1724026"/>
          </a:xfrm>
          <a:prstGeom prst="rect">
            <a:avLst/>
          </a:prstGeom>
        </p:spPr>
      </p:pic>
      <p:pic>
        <p:nvPicPr>
          <p:cNvPr id="14" name="Audio 13">
            <a:hlinkClick r:id="" action="ppaction://media"/>
            <a:extLst>
              <a:ext uri="{FF2B5EF4-FFF2-40B4-BE49-F238E27FC236}">
                <a16:creationId xmlns:a16="http://schemas.microsoft.com/office/drawing/2014/main" id="{1D6BD12C-28E7-BFA5-66FD-0759C278626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260063180"/>
      </p:ext>
    </p:extLst>
  </p:cSld>
  <p:clrMapOvr>
    <a:masterClrMapping/>
  </p:clrMapOvr>
  <mc:AlternateContent xmlns:mc="http://schemas.openxmlformats.org/markup-compatibility/2006">
    <mc:Choice xmlns:p14="http://schemas.microsoft.com/office/powerpoint/2010/main" Requires="p14">
      <p:transition spd="slow" p14:dur="2000" advTm="44870"/>
    </mc:Choice>
    <mc:Fallback>
      <p:transition spd="slow" advTm="44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3A86A75C-4F4B-4683-9AE1-C65F6400EC91}">
      <p14:laserTraceLst xmlns:p14="http://schemas.microsoft.com/office/powerpoint/2010/main">
        <p14:tracePtLst>
          <p14:tracePt t="27186" x="1093788" y="152400"/>
          <p14:tracePt t="27189" x="1093788" y="223838"/>
          <p14:tracePt t="27197" x="1103313" y="322263"/>
          <p14:tracePt t="27206" x="1098550" y="407988"/>
          <p14:tracePt t="27210" x="1098550" y="479425"/>
          <p14:tracePt t="27217" x="1089025" y="538163"/>
          <p14:tracePt t="27225" x="1071563" y="600075"/>
          <p14:tracePt t="27232" x="1044575" y="676275"/>
          <p14:tracePt t="27240" x="1008063" y="744538"/>
          <p14:tracePt t="27245" x="958850" y="806450"/>
          <p14:tracePt t="27252" x="914400" y="865188"/>
          <p14:tracePt t="27260" x="847725" y="931863"/>
          <p14:tracePt t="27267" x="771525" y="977900"/>
          <p14:tracePt t="27274" x="703263" y="1027113"/>
          <p14:tracePt t="27280" x="649288" y="1071563"/>
          <p14:tracePt t="27294" x="596900" y="1098550"/>
          <p14:tracePt t="27296" x="542925" y="1133475"/>
          <p14:tracePt t="27300" x="511175" y="1155700"/>
          <p14:tracePt t="27310" x="496888" y="1179513"/>
          <p14:tracePt t="27314" x="469900" y="1192213"/>
          <p14:tracePt t="27322" x="457200" y="1209675"/>
          <p14:tracePt t="27329" x="444500" y="1231900"/>
          <p14:tracePt t="27335" x="434975" y="1246188"/>
          <p14:tracePt t="27343" x="434975" y="1273175"/>
          <p14:tracePt t="27349" x="430213" y="1308100"/>
          <p14:tracePt t="27358" x="430213" y="1358900"/>
          <p14:tracePt t="27363" x="457200" y="1411288"/>
          <p14:tracePt t="27370" x="493713" y="1452563"/>
          <p14:tracePt t="27377" x="550863" y="1541463"/>
          <p14:tracePt t="27383" x="658813" y="1654175"/>
          <p14:tracePt t="27392" x="752475" y="1743075"/>
          <p14:tracePt t="27397" x="828675" y="1801813"/>
          <p14:tracePt t="27406" x="896938" y="1846263"/>
          <p14:tracePt t="27411" x="958850" y="1895475"/>
          <p14:tracePt t="27417" x="1039813" y="1944688"/>
          <p14:tracePt t="27425" x="1103313" y="1981200"/>
          <p14:tracePt t="27432" x="1143000" y="1993900"/>
          <p14:tracePt t="27439" x="1182688" y="2012950"/>
          <p14:tracePt t="27446" x="1223963" y="2030413"/>
          <p14:tracePt t="27452" x="1268413" y="2052638"/>
          <p14:tracePt t="27460" x="1295400" y="2070100"/>
          <p14:tracePt t="27467" x="1308100" y="2074863"/>
          <p14:tracePt t="27475" x="1322388" y="2079625"/>
          <p14:tracePt t="27480" x="1327150" y="2084388"/>
          <p14:tracePt t="27718" x="1479550" y="2143125"/>
          <p14:tracePt t="27724" x="1779588" y="2273300"/>
          <p14:tracePt t="27731" x="1936750" y="2330450"/>
          <p14:tracePt t="27739" x="2052638" y="2393950"/>
          <p14:tracePt t="27745" x="2155825" y="2478088"/>
          <p14:tracePt t="27752" x="2357438" y="2635250"/>
          <p14:tracePt t="27760" x="2487613" y="2743200"/>
          <p14:tracePt t="27767" x="2568575" y="2832100"/>
          <p14:tracePt t="27773" x="2676525" y="2940050"/>
          <p14:tracePt t="27779" x="2770188" y="3035300"/>
          <p14:tracePt t="27786" x="2846388" y="3101975"/>
          <p14:tracePt t="27794" x="2890838" y="3136900"/>
          <p14:tracePt t="27801" x="2922588" y="3168650"/>
          <p14:tracePt t="27809" x="2944813" y="3187700"/>
          <p14:tracePt t="27814" x="2962275" y="3200400"/>
          <p14:tracePt t="27822" x="2976563" y="3209925"/>
          <p14:tracePt t="27829" x="2976563" y="3213100"/>
          <p14:tracePt t="27835" x="2981325" y="3213100"/>
          <p14:tracePt t="27842" x="2981325" y="3217863"/>
          <p14:tracePt t="27849" x="2984500" y="3217863"/>
          <p14:tracePt t="28098" x="2984500" y="3232150"/>
          <p14:tracePt t="28104" x="2994025" y="3249613"/>
          <p14:tracePt t="28112" x="2998788" y="3276600"/>
          <p14:tracePt t="28118" x="3008313" y="3308350"/>
          <p14:tracePt t="28125" x="3016250" y="3335338"/>
          <p14:tracePt t="28132" x="3021013" y="3343275"/>
          <p14:tracePt t="28139" x="3030538" y="3384550"/>
          <p14:tracePt t="28146" x="3035300" y="3402013"/>
          <p14:tracePt t="28152" x="3038475" y="3419475"/>
          <p14:tracePt t="28160" x="3038475" y="3441700"/>
          <p14:tracePt t="28167" x="3048000" y="3468688"/>
          <p14:tracePt t="28176" x="3057525" y="3495675"/>
          <p14:tracePt t="28180" x="3060700" y="3509963"/>
          <p14:tracePt t="28188" x="3060700" y="3517900"/>
          <p14:tracePt t="28195" x="3065463" y="3544888"/>
          <p14:tracePt t="28202" x="3074988" y="3559175"/>
          <p14:tracePt t="28210" x="3087688" y="3571875"/>
          <p14:tracePt t="28215" x="3087688" y="3598863"/>
          <p14:tracePt t="28222" x="3092450" y="3613150"/>
          <p14:tracePt t="28229" x="3106738" y="3625850"/>
          <p14:tracePt t="28235" x="3111500" y="3644900"/>
          <p14:tracePt t="28244" x="3124200" y="3662363"/>
          <p14:tracePt t="28250" x="3124200" y="3684588"/>
          <p14:tracePt t="28255" x="3136900" y="3702050"/>
          <p14:tracePt t="28263" x="3151188" y="3724275"/>
          <p14:tracePt t="28270" x="3160713" y="3751263"/>
          <p14:tracePt t="28277" x="3163888" y="3765550"/>
          <p14:tracePt t="28283" x="3173413" y="3783013"/>
          <p14:tracePt t="28292" x="3178175" y="3797300"/>
          <p14:tracePt t="28298" x="3178175" y="3805238"/>
          <p14:tracePt t="28307" x="3190875" y="3819525"/>
          <p14:tracePt t="28312" x="3190875" y="3822700"/>
          <p14:tracePt t="28318" x="3195638" y="3836988"/>
          <p14:tracePt t="28325" x="3195638" y="3841750"/>
          <p14:tracePt t="28332" x="3195638" y="3846513"/>
          <p14:tracePt t="28339" x="3195638" y="3849688"/>
          <p14:tracePt t="28346" x="3195638" y="3854450"/>
          <p14:tracePt t="28657" x="3195638" y="3859213"/>
          <p14:tracePt t="28664" x="3190875" y="3873500"/>
          <p14:tracePt t="28671" x="3190875" y="3886200"/>
          <p14:tracePt t="28685" x="3182938" y="3895725"/>
          <p14:tracePt t="28693" x="3178175" y="3898900"/>
          <p14:tracePt t="28699" x="3173413" y="3908425"/>
          <p14:tracePt t="28708" x="3173413" y="3913188"/>
          <p14:tracePt t="28713" x="3168650" y="3913188"/>
          <p14:tracePt t="28720" x="3168650" y="3917950"/>
          <p14:tracePt t="28727" x="3163888" y="3922713"/>
          <p14:tracePt t="28733" x="3160713" y="3925888"/>
          <p14:tracePt t="28741" x="3160713" y="3930650"/>
          <p14:tracePt t="28747" x="3151188" y="3935413"/>
          <p14:tracePt t="28762" x="3146425" y="3944938"/>
          <p14:tracePt t="28768" x="3146425" y="3940175"/>
          <p14:tracePt t="28776" x="3141663" y="3944938"/>
          <p14:tracePt t="28796" x="3136900" y="3949700"/>
          <p14:tracePt t="28804" x="3136900" y="3952875"/>
          <p14:tracePt t="28816" x="3133725" y="3952875"/>
          <p14:tracePt t="28824" x="3133725" y="3957638"/>
          <p14:tracePt t="29188" x="3133725" y="3952875"/>
          <p14:tracePt t="29202" x="3133725" y="3949700"/>
          <p14:tracePt t="29222" x="3133725" y="3940175"/>
          <p14:tracePt t="29230" x="3133725" y="3935413"/>
          <p14:tracePt t="29781" x="3136900" y="3930650"/>
          <p14:tracePt t="29788" x="3141663" y="3925888"/>
          <p14:tracePt t="29797" x="3151188" y="3925888"/>
          <p14:tracePt t="29802" x="3160713" y="3922713"/>
          <p14:tracePt t="29810" x="3182938" y="3913188"/>
          <p14:tracePt t="29816" x="3190875" y="3908425"/>
          <p14:tracePt t="29824" x="3205163" y="3908425"/>
          <p14:tracePt t="29831" x="3217863" y="3898900"/>
          <p14:tracePt t="29838" x="3227388" y="3898900"/>
          <p14:tracePt t="29846" x="3244850" y="3898900"/>
          <p14:tracePt t="29851" x="3259138" y="3898900"/>
          <p14:tracePt t="29858" x="3267075" y="3898900"/>
          <p14:tracePt t="29865" x="3281363" y="3898900"/>
          <p14:tracePt t="29874" x="3298825" y="3895725"/>
          <p14:tracePt t="29878" x="3321050" y="3895725"/>
          <p14:tracePt t="29885" x="3330575" y="3890963"/>
          <p14:tracePt t="29893" x="3352800" y="3890963"/>
          <p14:tracePt t="29899" x="3357563" y="3881438"/>
          <p14:tracePt t="29906" x="3375025" y="3881438"/>
          <p14:tracePt t="29913" x="3392488" y="3876675"/>
          <p14:tracePt t="29919" x="3406775" y="3876675"/>
          <p14:tracePt t="29928" x="3416300" y="3876675"/>
          <p14:tracePt t="29933" x="3438525" y="3873500"/>
          <p14:tracePt t="29939" x="3455988" y="3873500"/>
          <p14:tracePt t="29962" x="3478213" y="3868738"/>
          <p14:tracePt t="29968" x="3487738" y="3868738"/>
          <p14:tracePt t="29975" x="3492500" y="3868738"/>
          <p14:tracePt t="29981" x="3495675" y="3859213"/>
          <p14:tracePt t="29989" x="3509963" y="3859213"/>
          <p14:tracePt t="29996" x="3514725" y="3854450"/>
          <p14:tracePt t="30002" x="3522663" y="3854450"/>
          <p14:tracePt t="30009" x="3527425" y="3854450"/>
          <p14:tracePt t="30024" x="3541713" y="3849688"/>
          <p14:tracePt t="30030" x="3541713" y="3846513"/>
          <p14:tracePt t="30036" x="3544888" y="3846513"/>
          <p14:tracePt t="30426" x="3559175" y="3841750"/>
          <p14:tracePt t="30433" x="3594100" y="3810000"/>
          <p14:tracePt t="30439" x="3625850" y="3792538"/>
          <p14:tracePt t="30447" x="3652838" y="3787775"/>
          <p14:tracePt t="30453" x="3684588" y="3765550"/>
          <p14:tracePt t="30461" x="3706813" y="3751263"/>
          <p14:tracePt t="30467" x="3733800" y="3733800"/>
          <p14:tracePt t="30477" x="3765550" y="3721100"/>
          <p14:tracePt t="30482" x="3773488" y="3716338"/>
          <p14:tracePt t="30491" x="3787775" y="3706813"/>
          <p14:tracePt t="30495" x="3805238" y="3702050"/>
          <p14:tracePt t="30501" x="3827463" y="3689350"/>
          <p14:tracePt t="30511" x="3854450" y="3679825"/>
          <p14:tracePt t="30516" x="3859213" y="3675063"/>
          <p14:tracePt t="30523" x="3876675" y="3675063"/>
          <p14:tracePt t="30529" x="3890963" y="3670300"/>
          <p14:tracePt t="30536" x="3898900" y="3662363"/>
          <p14:tracePt t="30544" x="3908425" y="3662363"/>
          <p14:tracePt t="30550" x="3913188" y="3657600"/>
          <p14:tracePt t="30557" x="3922713" y="3652838"/>
          <p14:tracePt t="30564" x="3925888" y="3652838"/>
          <p14:tracePt t="30572" x="3935413" y="3652838"/>
          <p14:tracePt t="30578" x="3935413" y="3648075"/>
          <p14:tracePt t="30584" x="3944938" y="3644900"/>
          <p14:tracePt t="30593" x="3949700" y="3630613"/>
          <p14:tracePt t="34523" x="4021138" y="3667125"/>
          <p14:tracePt t="34530" x="4105275" y="3729038"/>
          <p14:tracePt t="34537" x="4222750" y="3800475"/>
          <p14:tracePt t="34544" x="4289425" y="3859213"/>
          <p14:tracePt t="34551" x="4379913" y="3925888"/>
          <p14:tracePt t="34558" x="4459288" y="4021138"/>
          <p14:tracePt t="34565" x="4549775" y="4087813"/>
          <p14:tracePt t="34572" x="4638675" y="4168775"/>
          <p14:tracePt t="34578" x="4697413" y="4235450"/>
          <p14:tracePt t="34585" x="4764088" y="4303713"/>
          <p14:tracePt t="34593" x="4822825" y="4370388"/>
          <p14:tracePt t="34601" x="4867275" y="4414838"/>
          <p14:tracePt t="34606" x="4913313" y="4478338"/>
          <p14:tracePt t="34613" x="4935538" y="4508500"/>
          <p14:tracePt t="34620" x="4970463" y="4562475"/>
          <p14:tracePt t="34627" x="4989513" y="4603750"/>
          <p14:tracePt t="34634" x="5011738" y="4635500"/>
          <p14:tracePt t="34643" x="5029200" y="4675188"/>
          <p14:tracePt t="34647" x="5033963" y="4687888"/>
          <p14:tracePt t="34655" x="5038725" y="4702175"/>
          <p14:tracePt t="35106" x="5114925" y="4719638"/>
          <p14:tracePt t="35113" x="5213350" y="4746625"/>
          <p14:tracePt t="35120" x="5338763" y="4787900"/>
          <p14:tracePt t="35127" x="5449888" y="4827588"/>
          <p14:tracePt t="35133" x="5486400" y="4837113"/>
          <p14:tracePt t="35141" x="5540375" y="4864100"/>
          <p14:tracePt t="35148" x="5616575" y="4889500"/>
          <p14:tracePt t="35155" x="5678488" y="4908550"/>
          <p14:tracePt t="35162" x="5754688" y="4940300"/>
          <p14:tracePt t="35168" x="5781675" y="4943475"/>
          <p14:tracePt t="35175" x="5830888" y="4962525"/>
          <p14:tracePt t="35182" x="5872163" y="4970463"/>
          <p14:tracePt t="35189" x="5921375" y="4979988"/>
          <p14:tracePt t="35196" x="5953125" y="4992688"/>
          <p14:tracePt t="35202" x="5980113" y="4997450"/>
          <p14:tracePt t="35210" x="6007100" y="5006975"/>
          <p14:tracePt t="35217" x="6024563" y="5006975"/>
          <p14:tracePt t="35226" x="6037263" y="5006975"/>
          <p14:tracePt t="35230" x="6051550" y="5006975"/>
          <p14:tracePt t="35239" x="6059488" y="5006975"/>
          <p14:tracePt t="35504" x="6265863" y="4930775"/>
          <p14:tracePt t="35511" x="6508750" y="4859338"/>
          <p14:tracePt t="35518" x="6723063" y="4818063"/>
          <p14:tracePt t="35525" x="6934200" y="4778375"/>
          <p14:tracePt t="35532" x="7118350" y="4756150"/>
          <p14:tracePt t="35539" x="7216775" y="4746625"/>
          <p14:tracePt t="35546" x="7275513" y="4737100"/>
          <p14:tracePt t="35552" x="7315200" y="4737100"/>
          <p14:tracePt t="35560" x="7351713" y="4729163"/>
          <p14:tracePt t="35566" x="7404100" y="4711700"/>
          <p14:tracePt t="35574" x="7431088" y="4711700"/>
          <p14:tracePt t="35580" x="7450138" y="4706938"/>
          <p14:tracePt t="35590" x="7472363" y="4697413"/>
          <p14:tracePt t="35594" x="7489825" y="4692650"/>
          <p14:tracePt t="35600" x="7507288" y="4692650"/>
          <p14:tracePt t="35609" x="7521575" y="4684713"/>
          <p14:tracePt t="35615" x="7526338" y="4687888"/>
          <p14:tracePt t="35622" x="7526338" y="4684713"/>
          <p14:tracePt t="35629" x="7539038" y="4684713"/>
          <p14:tracePt t="35642" x="7543800" y="4684713"/>
          <p14:tracePt t="35649" x="7548563" y="4684713"/>
          <p14:tracePt t="35663" x="7553325" y="4684713"/>
          <p14:tracePt t="35669" x="7556500" y="4684713"/>
          <p14:tracePt t="35676" x="7561263" y="4679950"/>
          <p14:tracePt t="35683" x="7566025" y="4679950"/>
          <p14:tracePt t="43356" x="7740650" y="4589463"/>
          <p14:tracePt t="43363" x="8023225" y="4446588"/>
          <p14:tracePt t="43370" x="8278813" y="4325938"/>
          <p14:tracePt t="43377" x="8637588" y="4141788"/>
          <p14:tracePt t="43383" x="9031288" y="3984625"/>
          <p14:tracePt t="43391" x="9359900" y="3836988"/>
          <p14:tracePt t="43397" x="9775825" y="3679825"/>
          <p14:tracePt t="43404" x="10215563" y="3541713"/>
          <p14:tracePt t="43412" x="10510838" y="3446463"/>
          <p14:tracePt t="43417" x="10968038" y="3325813"/>
          <p14:tracePt t="43425" x="11353800" y="3240088"/>
          <p14:tracePt t="43431" x="11658600" y="3195638"/>
          <p14:tracePt t="43440" x="11918950" y="3151188"/>
        </p14:tracePtLst>
      </p14:laserTraceLst>
    </p:ext>
  </p:extLst>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1490</TotalTime>
  <Words>522</Words>
  <Application>Microsoft Office PowerPoint</Application>
  <PresentationFormat>Widescreen</PresentationFormat>
  <Paragraphs>47</Paragraphs>
  <Slides>13</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Symbol</vt:lpstr>
      <vt:lpstr>Office Theme</vt:lpstr>
      <vt:lpstr>PowerPoint Presentation</vt:lpstr>
      <vt:lpstr>Group Project </vt:lpstr>
      <vt:lpstr>Project Goal</vt:lpstr>
      <vt:lpstr>Data Overview and Analyzing</vt:lpstr>
      <vt:lpstr>Data Overview and Analyzing</vt:lpstr>
      <vt:lpstr>Data Preparation  </vt:lpstr>
      <vt:lpstr>Data Preparation  </vt:lpstr>
      <vt:lpstr>Model Building</vt:lpstr>
      <vt:lpstr>Model Validation</vt:lpstr>
      <vt:lpstr>Model Validation</vt:lpstr>
      <vt:lpstr>Overview and Discussion</vt:lpstr>
      <vt:lpstr>Overview and Discussion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 Robert</dc:creator>
  <cp:lastModifiedBy>. ..</cp:lastModifiedBy>
  <cp:revision>50</cp:revision>
  <dcterms:created xsi:type="dcterms:W3CDTF">2017-12-13T15:54:12Z</dcterms:created>
  <dcterms:modified xsi:type="dcterms:W3CDTF">2022-12-13T01:24:02Z</dcterms:modified>
</cp:coreProperties>
</file>

<file path=docProps/thumbnail.jpeg>
</file>